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50" r:id="rId2"/>
    <p:sldMasterId id="2147483651" r:id="rId3"/>
    <p:sldMasterId id="2147483652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852" r:id="rId12"/>
  </p:sldMasterIdLst>
  <p:notesMasterIdLst>
    <p:notesMasterId r:id="rId44"/>
  </p:notesMasterIdLst>
  <p:sldIdLst>
    <p:sldId id="313" r:id="rId13"/>
    <p:sldId id="258" r:id="rId14"/>
    <p:sldId id="294" r:id="rId15"/>
    <p:sldId id="295" r:id="rId16"/>
    <p:sldId id="296" r:id="rId17"/>
    <p:sldId id="261" r:id="rId18"/>
    <p:sldId id="262" r:id="rId19"/>
    <p:sldId id="299" r:id="rId20"/>
    <p:sldId id="302" r:id="rId21"/>
    <p:sldId id="303" r:id="rId22"/>
    <p:sldId id="305" r:id="rId23"/>
    <p:sldId id="304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273" r:id="rId32"/>
    <p:sldId id="274" r:id="rId33"/>
    <p:sldId id="276" r:id="rId34"/>
    <p:sldId id="277" r:id="rId35"/>
    <p:sldId id="278" r:id="rId36"/>
    <p:sldId id="280" r:id="rId37"/>
    <p:sldId id="281" r:id="rId38"/>
    <p:sldId id="300" r:id="rId39"/>
    <p:sldId id="301" r:id="rId40"/>
    <p:sldId id="286" r:id="rId41"/>
    <p:sldId id="287" r:id="rId42"/>
    <p:sldId id="289" r:id="rId43"/>
  </p:sldIdLst>
  <p:sldSz cx="27090688" cy="15238413"/>
  <p:notesSz cx="6858000" cy="9144000"/>
  <p:embeddedFontLst>
    <p:embeddedFont>
      <p:font typeface="Gotham Black" pitchFamily="50" charset="0"/>
      <p:regular r:id="rId45"/>
      <p:italic r:id="rId46"/>
    </p:embeddedFont>
    <p:embeddedFont>
      <p:font typeface="Gotham Bold" pitchFamily="50" charset="0"/>
      <p:regular r:id="rId47"/>
      <p:italic r:id="rId48"/>
    </p:embeddedFont>
    <p:embeddedFont>
      <p:font typeface="Gotham Extra Light" pitchFamily="50" charset="0"/>
      <p:regular r:id="rId49"/>
      <p:italic r:id="rId50"/>
    </p:embeddedFont>
    <p:embeddedFont>
      <p:font typeface="Gotham Light" pitchFamily="50" charset="0"/>
      <p:regular r:id="rId51"/>
      <p:italic r:id="rId52"/>
    </p:embeddedFont>
    <p:embeddedFont>
      <p:font typeface="Gotham Medium" pitchFamily="50" charset="0"/>
      <p:regular r:id="rId53"/>
      <p:italic r:id="rId54"/>
    </p:embeddedFont>
    <p:embeddedFont>
      <p:font typeface="Gotham Thin" pitchFamily="50" charset="0"/>
      <p:regular r:id="rId55"/>
      <p:italic r:id="rId56"/>
    </p:embeddedFont>
    <p:embeddedFont>
      <p:font typeface="Montserrat Light" panose="00000400000000000000" pitchFamily="50" charset="-18"/>
      <p:regular r:id="rId57"/>
      <p:italic r:id="rId58"/>
    </p:embeddedFont>
    <p:embeddedFont>
      <p:font typeface="Montserrat SemiBold" panose="00000700000000000000" pitchFamily="2" charset="-18"/>
      <p:bold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Open Sans Light" panose="020B0306030504020204" pitchFamily="34" charset="0"/>
      <p:regular r:id="rId64"/>
      <p:italic r:id="rId65"/>
    </p:embeddedFont>
    <p:embeddedFont>
      <p:font typeface="Open Sans Semibold" panose="020B0706030804020204" pitchFamily="34" charset="0"/>
      <p:bold r:id="rId66"/>
      <p:boldItalic r:id="rId67"/>
    </p:embeddedFont>
    <p:embeddedFont>
      <p:font typeface="Roboto Light" panose="02000000000000000000" pitchFamily="2" charset="0"/>
      <p:regular r:id="rId68"/>
    </p:embeddedFont>
  </p:embeddedFont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Open Sans Light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800"/>
    <a:srgbClr val="FF0066"/>
    <a:srgbClr val="979B16"/>
    <a:srgbClr val="CD2D4D"/>
    <a:srgbClr val="81B755"/>
    <a:srgbClr val="005091"/>
    <a:srgbClr val="3E2461"/>
    <a:srgbClr val="D8AC02"/>
    <a:srgbClr val="004628"/>
    <a:srgbClr val="4E5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4" autoAdjust="0"/>
  </p:normalViewPr>
  <p:slideViewPr>
    <p:cSldViewPr>
      <p:cViewPr varScale="1">
        <p:scale>
          <a:sx n="31" d="100"/>
          <a:sy n="31" d="100"/>
        </p:scale>
        <p:origin x="588" y="84"/>
      </p:cViewPr>
      <p:guideLst>
        <p:guide orient="horz" pos="2160"/>
        <p:guide pos="320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7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>
            <a:extLst>
              <a:ext uri="{FF2B5EF4-FFF2-40B4-BE49-F238E27FC236}">
                <a16:creationId xmlns:a16="http://schemas.microsoft.com/office/drawing/2014/main" id="{B7303A07-E491-4D5E-A707-E34A93155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pl-PL">
              <a:latin typeface="Open Sans Light" charset="0"/>
              <a:ea typeface="ＭＳ Ｐゴシック" charset="-128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784C82D-DC72-4722-B069-7AD34B10604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2BD4BBC-7A8D-4CB6-90F1-E2DA60F7409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35696611-C1E6-4179-B512-38AD013BDA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12389CF1-60B6-42C1-A0E3-84812C56F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43148A72-7C38-4793-9905-026926C15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4984B17F-C648-4539-BC99-E7A5285AB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0413CE33-7441-40A7-B790-DBF9095FD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CACBBF50-C53F-40FA-A7F3-88AB5FDC0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id="{9B0459E4-B5E7-420A-93F9-D8D949318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256A3AE-31C2-4B9D-B116-19C71A8582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>
            <a:extLst>
              <a:ext uri="{FF2B5EF4-FFF2-40B4-BE49-F238E27FC236}">
                <a16:creationId xmlns:a16="http://schemas.microsoft.com/office/drawing/2014/main" id="{A26F0B85-1C1D-4504-99BD-3A71ADADB0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0FCD17C3-3D30-48F8-98A2-80B9575FB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5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>
            <a:extLst>
              <a:ext uri="{FF2B5EF4-FFF2-40B4-BE49-F238E27FC236}">
                <a16:creationId xmlns:a16="http://schemas.microsoft.com/office/drawing/2014/main" id="{507198F7-2374-4B61-88B5-B8924D5BB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4A22AC09-EE3A-4131-84A2-DF3FC61E3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>
            <a:extLst>
              <a:ext uri="{FF2B5EF4-FFF2-40B4-BE49-F238E27FC236}">
                <a16:creationId xmlns:a16="http://schemas.microsoft.com/office/drawing/2014/main" id="{31B94DAF-81DA-423E-A8B8-ECC42C88C9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5F8E1CAE-127E-441A-B2B9-B41D1360A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538C6D10-F71D-4345-B745-9A663B2FA0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F466F92D-2FC8-4D9B-88A0-05FFCD79B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E28BD9F6-23CC-4FBE-814A-42947935C2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BE0834F-007F-41F5-AFAB-907CFEAC4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0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E28BD9F6-23CC-4FBE-814A-42947935C2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BE0834F-007F-41F5-AFAB-907CFEAC4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5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8408924D-84C4-46B7-A0B1-B2B92BFA7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3D2906E-FCDE-4991-AA96-07D0308AA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91985D1B-5AB7-4EC3-A3AE-3DB239B8B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22319948-37A7-4B08-9DD9-4A4B2A2B4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D0958C29-4B0D-44EC-BC42-9864ABD27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01F28E96-4459-4C03-B162-5763DA5E1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>
            <a:extLst>
              <a:ext uri="{FF2B5EF4-FFF2-40B4-BE49-F238E27FC236}">
                <a16:creationId xmlns:a16="http://schemas.microsoft.com/office/drawing/2014/main" id="{0A24CF34-F5F8-4551-B98D-448F4804A6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9C928DF0-5659-4056-9483-13C6E134F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>
            <a:extLst>
              <a:ext uri="{FF2B5EF4-FFF2-40B4-BE49-F238E27FC236}">
                <a16:creationId xmlns:a16="http://schemas.microsoft.com/office/drawing/2014/main" id="{9CB4B962-81C5-4078-BA4C-1AC372F10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7197EFF2-D730-4216-B44F-B0779AD69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4F4D9E40-40FF-4831-93D7-DEB5357C6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BBBD646D-4E59-4A1A-AFCA-E8BBA2CE9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66832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37783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BA653-7173-4A2A-B6BC-68929D953B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BB34C-80C7-4361-AE07-4B9C2F5289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1707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D3F160-9038-48DF-9E0B-60F6FBE3464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C37DA-B749-4B0E-A0A1-BC34C57F6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3814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6DD9F-C67F-4E3C-9C67-688E54E804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A38F5-B1F5-4FCA-86C8-C3A0F7363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8816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C4D074B-2C20-4CA1-AEE1-4D068027E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198AA-2ABE-4F01-A983-EAA1C16950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5545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C020ED0-C9E0-4610-B1CE-75E3D0D184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73AE5-5AA2-42DD-8152-CCE7FE4D96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4472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E7978F7-39D1-41F0-AC0C-6E6325ECC0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91804-0475-419A-9733-D5F9EE2B5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069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F49FBA-B413-4F5A-8FC8-142104C9B8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597A6-7EB5-4D90-B23E-E0A974238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2304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276F660-C819-4A1F-A945-6E1C5F9DB95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E2094-DE2C-46D7-9723-F79D9D8C41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6815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1A5894-593A-4692-B1C8-17B611EDC14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8EEDE-3990-49A2-BD16-EE3590E02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1178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034ADE-4E01-41C8-A9AA-38479DA06C3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D92C5-3330-4228-BD30-1980DC3D1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07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093842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ADACEA-C19C-44BC-A474-BC22D730766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0C7926-42AA-40F4-97AD-A318EEB03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0660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8FA3E-A222-4133-801E-8965275990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A211F-47F8-4768-AEE6-B27436D40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9636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A742B8-C4B6-4398-874E-303C9A69D6A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51593-120A-4EE8-BAC7-E3B6458F03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1848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5444DB-CBA0-4B98-BCD9-BDCF27C06F2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37C06-B078-4132-8ABE-DF20A345E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8335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862904-7D0F-48A8-ABD2-7A38B91DAF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0FEC3-A43B-4A42-B5A6-ACD3995A2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0680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9182A1B-BF5E-412D-A523-25D3047ACC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4079E-918E-41D3-A77C-82C691EFE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412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F99AAF1-54DE-4F3B-84A1-D0BD3C5FA70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6C376-0AAB-4A5D-B5F0-C8662C940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1420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B06E412-CFB5-4874-8765-0B281E9BC4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A9736-169A-490D-A032-54D4EA609A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346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7609DB7-0E4F-40AB-A512-705451D6F4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FBD40-C293-4844-8622-5E7A56C8B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6464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F04FD1-9481-4911-A7DB-AE5041C0A6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0B131-C703-446B-870F-B3059FB9B0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01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4916277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E6D457-E48A-4D15-B33A-8FDD6447110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2D417-4262-4DAE-89E2-6AFBC2A2AE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521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FDA5D-8154-4949-B69B-5982952702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CD195-72ED-4039-B9A2-357FEF373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9153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336" y="2493880"/>
            <a:ext cx="20318016" cy="5305225"/>
          </a:xfrm>
        </p:spPr>
        <p:txBody>
          <a:bodyPr anchor="b"/>
          <a:lstStyle>
            <a:lvl1pPr algn="ctr">
              <a:defRPr sz="13332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336" y="8003695"/>
            <a:ext cx="20318016" cy="3679088"/>
          </a:xfrm>
        </p:spPr>
        <p:txBody>
          <a:bodyPr/>
          <a:lstStyle>
            <a:lvl1pPr marL="0" indent="0" algn="ctr">
              <a:buNone/>
              <a:defRPr sz="5333"/>
            </a:lvl1pPr>
            <a:lvl2pPr marL="1015898" indent="0" algn="ctr">
              <a:buNone/>
              <a:defRPr sz="4444"/>
            </a:lvl2pPr>
            <a:lvl3pPr marL="2031797" indent="0" algn="ctr">
              <a:buNone/>
              <a:defRPr sz="4000"/>
            </a:lvl3pPr>
            <a:lvl4pPr marL="3047695" indent="0" algn="ctr">
              <a:buNone/>
              <a:defRPr sz="3555"/>
            </a:lvl4pPr>
            <a:lvl5pPr marL="4063594" indent="0" algn="ctr">
              <a:buNone/>
              <a:defRPr sz="3555"/>
            </a:lvl5pPr>
            <a:lvl6pPr marL="5079492" indent="0" algn="ctr">
              <a:buNone/>
              <a:defRPr sz="3555"/>
            </a:lvl6pPr>
            <a:lvl7pPr marL="6095390" indent="0" algn="ctr">
              <a:buNone/>
              <a:defRPr sz="3555"/>
            </a:lvl7pPr>
            <a:lvl8pPr marL="7111289" indent="0" algn="ctr">
              <a:buNone/>
              <a:defRPr sz="3555"/>
            </a:lvl8pPr>
            <a:lvl9pPr marL="8127187" indent="0" algn="ctr">
              <a:buNone/>
              <a:defRPr sz="3555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FC9B-7C3E-43F5-99EB-F8F1C38579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116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951C-B5BF-4D40-BA96-F7BE813334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074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375" y="3799023"/>
            <a:ext cx="23365718" cy="6338755"/>
          </a:xfrm>
        </p:spPr>
        <p:txBody>
          <a:bodyPr anchor="b"/>
          <a:lstStyle>
            <a:lvl1pPr>
              <a:defRPr sz="13332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8375" y="10197746"/>
            <a:ext cx="23365718" cy="3333402"/>
          </a:xfrm>
        </p:spPr>
        <p:txBody>
          <a:bodyPr/>
          <a:lstStyle>
            <a:lvl1pPr marL="0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1pPr>
            <a:lvl2pPr marL="1015898" indent="0">
              <a:buNone/>
              <a:defRPr sz="4444">
                <a:solidFill>
                  <a:schemeClr val="tx1">
                    <a:tint val="75000"/>
                  </a:schemeClr>
                </a:solidFill>
              </a:defRPr>
            </a:lvl2pPr>
            <a:lvl3pPr marL="2031797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3pPr>
            <a:lvl4pPr marL="3047695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4pPr>
            <a:lvl5pPr marL="4063594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5pPr>
            <a:lvl6pPr marL="5079492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6pPr>
            <a:lvl7pPr marL="6095390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7pPr>
            <a:lvl8pPr marL="7111289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8pPr>
            <a:lvl9pPr marL="8127187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551D-3CDF-4067-BE51-F0F0657701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7355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62485" y="4056522"/>
            <a:ext cx="11513542" cy="966863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4661" y="4056522"/>
            <a:ext cx="11513542" cy="966863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B213-B609-4CE2-8D06-345D43F3404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2088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014" y="811305"/>
            <a:ext cx="23365718" cy="294538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6014" y="3735529"/>
            <a:ext cx="11460630" cy="1830725"/>
          </a:xfrm>
        </p:spPr>
        <p:txBody>
          <a:bodyPr anchor="b"/>
          <a:lstStyle>
            <a:lvl1pPr marL="0" indent="0">
              <a:buNone/>
              <a:defRPr sz="5333" b="1"/>
            </a:lvl1pPr>
            <a:lvl2pPr marL="1015898" indent="0">
              <a:buNone/>
              <a:defRPr sz="4444" b="1"/>
            </a:lvl2pPr>
            <a:lvl3pPr marL="2031797" indent="0">
              <a:buNone/>
              <a:defRPr sz="4000" b="1"/>
            </a:lvl3pPr>
            <a:lvl4pPr marL="3047695" indent="0">
              <a:buNone/>
              <a:defRPr sz="3555" b="1"/>
            </a:lvl4pPr>
            <a:lvl5pPr marL="4063594" indent="0">
              <a:buNone/>
              <a:defRPr sz="3555" b="1"/>
            </a:lvl5pPr>
            <a:lvl6pPr marL="5079492" indent="0">
              <a:buNone/>
              <a:defRPr sz="3555" b="1"/>
            </a:lvl6pPr>
            <a:lvl7pPr marL="6095390" indent="0">
              <a:buNone/>
              <a:defRPr sz="3555" b="1"/>
            </a:lvl7pPr>
            <a:lvl8pPr marL="7111289" indent="0">
              <a:buNone/>
              <a:defRPr sz="3555" b="1"/>
            </a:lvl8pPr>
            <a:lvl9pPr marL="8127187" indent="0">
              <a:buNone/>
              <a:defRPr sz="3555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66014" y="5566253"/>
            <a:ext cx="11460630" cy="81871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714661" y="3735529"/>
            <a:ext cx="11517071" cy="1830725"/>
          </a:xfrm>
        </p:spPr>
        <p:txBody>
          <a:bodyPr anchor="b"/>
          <a:lstStyle>
            <a:lvl1pPr marL="0" indent="0">
              <a:buNone/>
              <a:defRPr sz="5333" b="1"/>
            </a:lvl1pPr>
            <a:lvl2pPr marL="1015898" indent="0">
              <a:buNone/>
              <a:defRPr sz="4444" b="1"/>
            </a:lvl2pPr>
            <a:lvl3pPr marL="2031797" indent="0">
              <a:buNone/>
              <a:defRPr sz="4000" b="1"/>
            </a:lvl3pPr>
            <a:lvl4pPr marL="3047695" indent="0">
              <a:buNone/>
              <a:defRPr sz="3555" b="1"/>
            </a:lvl4pPr>
            <a:lvl5pPr marL="4063594" indent="0">
              <a:buNone/>
              <a:defRPr sz="3555" b="1"/>
            </a:lvl5pPr>
            <a:lvl6pPr marL="5079492" indent="0">
              <a:buNone/>
              <a:defRPr sz="3555" b="1"/>
            </a:lvl6pPr>
            <a:lvl7pPr marL="6095390" indent="0">
              <a:buNone/>
              <a:defRPr sz="3555" b="1"/>
            </a:lvl7pPr>
            <a:lvl8pPr marL="7111289" indent="0">
              <a:buNone/>
              <a:defRPr sz="3555" b="1"/>
            </a:lvl8pPr>
            <a:lvl9pPr marL="8127187" indent="0">
              <a:buNone/>
              <a:defRPr sz="3555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714661" y="5566253"/>
            <a:ext cx="11517071" cy="81871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C8E14-F02F-4B40-8FB7-88C28666F6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7676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5B64-5305-4787-8E78-EFE194B9CB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8139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096-8EA6-4D28-99AB-ED8157EE6BE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0997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015" y="1015894"/>
            <a:ext cx="8737451" cy="3555630"/>
          </a:xfrm>
        </p:spPr>
        <p:txBody>
          <a:bodyPr anchor="b"/>
          <a:lstStyle>
            <a:lvl1pPr>
              <a:defRPr sz="711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7071" y="2194050"/>
            <a:ext cx="13714661" cy="10829150"/>
          </a:xfrm>
        </p:spPr>
        <p:txBody>
          <a:bodyPr/>
          <a:lstStyle>
            <a:lvl1pPr>
              <a:defRPr sz="7110"/>
            </a:lvl1pPr>
            <a:lvl2pPr>
              <a:defRPr sz="6222"/>
            </a:lvl2pPr>
            <a:lvl3pPr>
              <a:defRPr sz="5333"/>
            </a:lvl3pPr>
            <a:lvl4pPr>
              <a:defRPr sz="4444"/>
            </a:lvl4pPr>
            <a:lvl5pPr>
              <a:defRPr sz="4444"/>
            </a:lvl5pPr>
            <a:lvl6pPr>
              <a:defRPr sz="4444"/>
            </a:lvl6pPr>
            <a:lvl7pPr>
              <a:defRPr sz="4444"/>
            </a:lvl7pPr>
            <a:lvl8pPr>
              <a:defRPr sz="4444"/>
            </a:lvl8pPr>
            <a:lvl9pPr>
              <a:defRPr sz="444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6015" y="4571524"/>
            <a:ext cx="8737451" cy="8469314"/>
          </a:xfrm>
        </p:spPr>
        <p:txBody>
          <a:bodyPr/>
          <a:lstStyle>
            <a:lvl1pPr marL="0" indent="0">
              <a:buNone/>
              <a:defRPr sz="3555"/>
            </a:lvl1pPr>
            <a:lvl2pPr marL="1015898" indent="0">
              <a:buNone/>
              <a:defRPr sz="3111"/>
            </a:lvl2pPr>
            <a:lvl3pPr marL="2031797" indent="0">
              <a:buNone/>
              <a:defRPr sz="2666"/>
            </a:lvl3pPr>
            <a:lvl4pPr marL="3047695" indent="0">
              <a:buNone/>
              <a:defRPr sz="2222"/>
            </a:lvl4pPr>
            <a:lvl5pPr marL="4063594" indent="0">
              <a:buNone/>
              <a:defRPr sz="2222"/>
            </a:lvl5pPr>
            <a:lvl6pPr marL="5079492" indent="0">
              <a:buNone/>
              <a:defRPr sz="2222"/>
            </a:lvl6pPr>
            <a:lvl7pPr marL="6095390" indent="0">
              <a:buNone/>
              <a:defRPr sz="2222"/>
            </a:lvl7pPr>
            <a:lvl8pPr marL="7111289" indent="0">
              <a:buNone/>
              <a:defRPr sz="2222"/>
            </a:lvl8pPr>
            <a:lvl9pPr marL="8127187" indent="0">
              <a:buNone/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728F-70F5-4CD2-A6E2-8BB01BF29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7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11025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015" y="1015894"/>
            <a:ext cx="8737451" cy="3555630"/>
          </a:xfrm>
        </p:spPr>
        <p:txBody>
          <a:bodyPr anchor="b"/>
          <a:lstStyle>
            <a:lvl1pPr>
              <a:defRPr sz="711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17071" y="2194050"/>
            <a:ext cx="13714661" cy="10829150"/>
          </a:xfrm>
        </p:spPr>
        <p:txBody>
          <a:bodyPr anchor="t"/>
          <a:lstStyle>
            <a:lvl1pPr marL="0" indent="0">
              <a:buNone/>
              <a:defRPr sz="7110"/>
            </a:lvl1pPr>
            <a:lvl2pPr marL="1015898" indent="0">
              <a:buNone/>
              <a:defRPr sz="6222"/>
            </a:lvl2pPr>
            <a:lvl3pPr marL="2031797" indent="0">
              <a:buNone/>
              <a:defRPr sz="5333"/>
            </a:lvl3pPr>
            <a:lvl4pPr marL="3047695" indent="0">
              <a:buNone/>
              <a:defRPr sz="4444"/>
            </a:lvl4pPr>
            <a:lvl5pPr marL="4063594" indent="0">
              <a:buNone/>
              <a:defRPr sz="4444"/>
            </a:lvl5pPr>
            <a:lvl6pPr marL="5079492" indent="0">
              <a:buNone/>
              <a:defRPr sz="4444"/>
            </a:lvl6pPr>
            <a:lvl7pPr marL="6095390" indent="0">
              <a:buNone/>
              <a:defRPr sz="4444"/>
            </a:lvl7pPr>
            <a:lvl8pPr marL="7111289" indent="0">
              <a:buNone/>
              <a:defRPr sz="4444"/>
            </a:lvl8pPr>
            <a:lvl9pPr marL="8127187" indent="0">
              <a:buNone/>
              <a:defRPr sz="4444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6015" y="4571524"/>
            <a:ext cx="8737451" cy="8469314"/>
          </a:xfrm>
        </p:spPr>
        <p:txBody>
          <a:bodyPr/>
          <a:lstStyle>
            <a:lvl1pPr marL="0" indent="0">
              <a:buNone/>
              <a:defRPr sz="3555"/>
            </a:lvl1pPr>
            <a:lvl2pPr marL="1015898" indent="0">
              <a:buNone/>
              <a:defRPr sz="3111"/>
            </a:lvl2pPr>
            <a:lvl3pPr marL="2031797" indent="0">
              <a:buNone/>
              <a:defRPr sz="2666"/>
            </a:lvl3pPr>
            <a:lvl4pPr marL="3047695" indent="0">
              <a:buNone/>
              <a:defRPr sz="2222"/>
            </a:lvl4pPr>
            <a:lvl5pPr marL="4063594" indent="0">
              <a:buNone/>
              <a:defRPr sz="2222"/>
            </a:lvl5pPr>
            <a:lvl6pPr marL="5079492" indent="0">
              <a:buNone/>
              <a:defRPr sz="2222"/>
            </a:lvl6pPr>
            <a:lvl7pPr marL="6095390" indent="0">
              <a:buNone/>
              <a:defRPr sz="2222"/>
            </a:lvl7pPr>
            <a:lvl8pPr marL="7111289" indent="0">
              <a:buNone/>
              <a:defRPr sz="2222"/>
            </a:lvl8pPr>
            <a:lvl9pPr marL="8127187" indent="0">
              <a:buNone/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C32D-8C41-4D2E-9A19-4498A87DFE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4861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7AF0-EC6E-4E18-82CE-B2092D0BC92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2765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386773" y="811304"/>
            <a:ext cx="5841430" cy="1291385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2485" y="811304"/>
            <a:ext cx="17185655" cy="129138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5EAF-B6BE-4F74-B34D-B0A0C461B587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7884-6FC8-4586-A60D-53968AA62B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89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46000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33494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18448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7148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869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974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8908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26827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45839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99509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353126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33964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6232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66959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98992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45429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3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2203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68882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2433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76675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91542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04012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22389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53272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12532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24423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8101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98217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914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5043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66102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37201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72585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BF58A3-E176-4A79-BFE6-3CB5B9BCDF4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87400-4391-410F-A7EB-0B78E3B6E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39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26FE4-1C18-43BF-A83B-E9C7A0B50FB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BE19E-95B1-4E62-82D5-C42E86E57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796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AF0F59-584E-45DA-8A2D-A4F6522ECA7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F6785-08C5-436D-AFCC-5DE01AC04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7719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53EAF44-2AB5-4A9C-A293-FE2E12B2ACE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479E0-19A8-4247-A2AA-B1548A4D2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996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059252-16DE-40ED-BB9E-8D981B39C2D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FD029-7B5E-4F8A-970B-73E31EA28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51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39359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46C2538-F7D1-4B98-9DAE-6F9B7F30D4D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628AE-99AF-44E4-86CB-F7A0B9144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439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015B64B-4671-4F0C-81DB-69BA29B4CFD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0CBD4-8D29-45AB-8C8A-2280CCC11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580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3D5FA2-F6D6-4257-A5CB-24C29BCA3B5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C9A44-760F-4BB9-A4B3-86B4F7DFD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774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ABB12A-C119-41F5-AF91-8AFE52351A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2C13D-6F42-44F3-9959-317EA86E5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132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4FEC0C-FE5A-4F4B-B1BD-14FD61FD899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55C68-0105-4FB4-8330-CA859E27F0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831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310FCB-4F75-468E-9CB0-E57433D1657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D073F-6841-4544-B1F0-18906EE7B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54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16BD3B-AEC5-431C-ADB1-EE176AE311A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797F2-FAA6-4B4F-98D0-B9763FF6F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533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51E70-CCBB-4236-8261-4B3F7EB686F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D71A1-9660-4759-834C-45D78707B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168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324E6F-9363-4980-AFAA-E3606794579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F7826-2A6C-4DF1-8FC5-51BC27089E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387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84DB5D-48E4-4253-AB4A-306407EFAB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A84A2-0024-4829-A4EE-59DD34D3A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08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800659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3C4B46E-EDCF-4852-B0C7-B4FCB4DA28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014B7-576D-4991-8CF3-2331AB8CCC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813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8029ED5-D959-4AB4-85D1-4EF7BB75DCF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581E9-6740-4615-8C51-142F17A97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742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0339D99-5139-47B9-AEF5-5CDF6D1B12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A97FF-CE8F-4691-813F-69B7595713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576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C632C34-8846-4EB5-BF7F-163EFCA25C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861FD-2020-4ED4-8C20-6A52971C7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693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43A8E6-C4C2-47D4-A321-6FFD94CC3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CC981-AA11-427B-BF32-BCFCC8871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858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DE9B36-4C4D-4CC4-B5F6-C425B7AF91C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614A-09F4-4DAD-892C-C99428D26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866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1E1A5E-6CD9-4200-95D0-921841FEBDC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9C281-7039-4037-9AE8-7ADD171DF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4953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15E68-1341-4DDA-B939-A22A45F7C6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BC455-9D60-42F9-8751-EA2D72A07E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236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A8DF6B-BE06-4C6D-88CF-98C58D2D7A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160E7-4A0D-48A8-918D-D0CF713AC5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374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22E61B-0CEF-4668-9A27-9DD0F8C3BA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70919-B1AF-4C53-BDF7-B7CE45097F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90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0165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AB304E-41C4-4B07-BAC9-74EEFABB0C1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5E318-50F0-410A-8D97-245E13064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934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B02588A-9742-4BD9-B33F-93C3AB72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C33EF-F8E9-4FA9-9E12-64514AA337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90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8414896-7335-4A87-8A6E-2B68C47995E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A8D59-652F-4DE2-89E6-E7C0072330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865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83623B2-8921-4EB0-B67C-F5AA0A727D9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1D708-1B1D-4D51-A7CC-C31DF1C2E8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167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904C37C-5D2F-4973-98CA-715849B02BC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FCFE5-D346-45C3-9A6C-9288648A6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9867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89AFB2-EA28-43D8-91E7-DCA1D07CE9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A889F-75B1-4206-9AC1-3A22FFE99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910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825594-F6F9-44D9-AD19-19D1A249D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CC0400-DFA8-4102-BC0E-29D61EAE61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6688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DF94A-6D41-43D1-954F-9C4FD040EA7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7BDEF-0C67-497C-BD47-CD43B8908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3323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01ADEC-0C16-4049-A4F1-98B084EF11C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354C8-93F6-4577-94F9-2BBEDCABF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608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513D63-4A2C-42C8-821A-5504D029DDE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B0562-C0E8-43B2-A54B-23BE54C46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895144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F6676-1958-4F6B-90E0-C32A3D874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E5CF5-D4C7-485E-8D28-94FC04F2ED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9660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C80AEDA-C57A-4ED3-B7D1-47E4955DF9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A54B5-C377-49CF-B8C2-610172B0B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565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7975EDC-1C69-4F02-8A6B-BBB4C327C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DAD65-E4F3-4448-86FA-FAEB9BBCC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908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5F66BB-7288-4037-B3C2-5620DCF8101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13E37-177F-4E3E-8ED1-5D63291F55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1011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A80EF6E-8B1E-42AE-A61D-E2378A8EC7E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F1018-2819-4A18-BCF9-F534F6FD6D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25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2CB85F-1347-4A7A-BC89-816968702FA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4BB6D-D369-4969-B310-D6D8D600E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687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D2727D-4331-4DA4-B8D9-94A1C519B3E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100B5-2910-4FD5-8806-5AB1EDBBE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822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C6DD32-C79B-433A-B0DA-2CE8E65777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F72F0-9549-420F-B494-EACCD80176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85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B43-C838-4E25-8444-48B0303C0E4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747D5-36BC-4F23-92B5-7C4751CD6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752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31935" y="4733925"/>
            <a:ext cx="23026820" cy="32654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63868" y="8634414"/>
            <a:ext cx="18962953" cy="3895725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29F58-88A9-4B58-A922-68A00BCBF60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B9F33-0D69-44D5-9019-4D7A11653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37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235951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81BCC-84ED-42E0-A51A-B7CC9DD89C1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BE9DE-2438-4025-A60F-5DBEA2594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6335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9528" y="9791701"/>
            <a:ext cx="23026819" cy="30273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9528" y="6457950"/>
            <a:ext cx="23026819" cy="3333750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5FE5D5-0E84-49E3-B026-E96F013B7D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FF090-C2AA-4D15-A149-C02A32F1FF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4665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98956" y="7985126"/>
            <a:ext cx="5965278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733562" y="7985126"/>
            <a:ext cx="5967042" cy="481013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11AE186-4787-4D5D-A027-449E000D7CE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D0A34-AA4A-45FF-ACF0-393192282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7453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9600"/>
            <a:ext cx="24381443" cy="2540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54623" y="3411538"/>
            <a:ext cx="11969360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54623" y="4832351"/>
            <a:ext cx="11969360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3761413" y="3411538"/>
            <a:ext cx="11974652" cy="14208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3761413" y="4832351"/>
            <a:ext cx="11974652" cy="8780463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8710098-DF48-4353-B4F2-A0C6F9B8E23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DE27C-47F1-4639-80D7-930B33260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7389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F5279BA-C639-4622-A7AF-16644A7EB0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490C8-595E-46B6-BDCB-47E174ED2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191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13DD63E-3DD1-4E4D-9604-EC550D887DA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169A8-DA33-4C47-BD80-BB9FB97C5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4561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623" y="606426"/>
            <a:ext cx="8912641" cy="2582863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91809" y="606425"/>
            <a:ext cx="15144257" cy="13006388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54623" y="3189289"/>
            <a:ext cx="8912641" cy="10423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D362E1-C694-462D-90AC-D8838A59F2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B0AFF-5357-4428-965B-F8209C5A9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264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9133" y="10666414"/>
            <a:ext cx="16255471" cy="12604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309133" y="1362076"/>
            <a:ext cx="16255471" cy="9142413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09133" y="11926889"/>
            <a:ext cx="16255471" cy="1787525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2AB96E7-8337-4F36-842B-0B2A485DE8F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CEB82-CB48-4F3A-BB61-F676D4DF9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3093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D6EB7-7D49-47A8-B9EB-A934183EF4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3F78-0035-485B-A9F4-52ABC60A66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480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670342" y="6772276"/>
            <a:ext cx="3030262" cy="16938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576027" y="6772276"/>
            <a:ext cx="8924987" cy="16938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D32AF-B5F4-43CC-81AF-ED145C0BB6A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79018-155C-4AC6-9F63-931F7F2CD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10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D7A3D509-3D36-4D9D-B56F-56A412470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7979CC0F-9761-43A3-A255-EFF629501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grpSp>
        <p:nvGrpSpPr>
          <p:cNvPr id="2052" name="Group 3">
            <a:extLst>
              <a:ext uri="{FF2B5EF4-FFF2-40B4-BE49-F238E27FC236}">
                <a16:creationId xmlns:a16="http://schemas.microsoft.com/office/drawing/2014/main" id="{314CF2E1-CBB8-4BE1-BCF0-F99D03B29DF9}"/>
              </a:ext>
            </a:extLst>
          </p:cNvPr>
          <p:cNvGrpSpPr>
            <a:grpSpLocks/>
          </p:cNvGrpSpPr>
          <p:nvPr/>
        </p:nvGrpSpPr>
        <p:grpSpPr bwMode="auto">
          <a:xfrm>
            <a:off x="3291310" y="4292600"/>
            <a:ext cx="7386926" cy="7150100"/>
            <a:chOff x="1866" y="2704"/>
            <a:chExt cx="4188" cy="4504"/>
          </a:xfrm>
        </p:grpSpPr>
        <p:sp>
          <p:nvSpPr>
            <p:cNvPr id="1028" name="Rectangle 4">
              <a:extLst>
                <a:ext uri="{FF2B5EF4-FFF2-40B4-BE49-F238E27FC236}">
                  <a16:creationId xmlns:a16="http://schemas.microsoft.com/office/drawing/2014/main" id="{DEC90EF0-5F6E-439C-A567-9A0CEE4BC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" y="2704"/>
              <a:ext cx="799" cy="455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29" name="Freeform 5">
              <a:extLst>
                <a:ext uri="{FF2B5EF4-FFF2-40B4-BE49-F238E27FC236}">
                  <a16:creationId xmlns:a16="http://schemas.microsoft.com/office/drawing/2014/main" id="{DE59F0D0-FF58-48BC-A7A8-D3667151B4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40000">
              <a:off x="3706" y="3112"/>
              <a:ext cx="1283" cy="667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+- 1 0 0"/>
                <a:gd name="G6" fmla="+- 1 0 0"/>
              </a:gdLst>
              <a:ahLst/>
              <a:cxnLst>
                <a:cxn ang="0">
                  <a:pos x="0" y="0"/>
                </a:cxn>
                <a:cxn ang="0">
                  <a:pos x="11188" y="4866"/>
                </a:cxn>
                <a:cxn ang="0">
                  <a:pos x="21600" y="21572"/>
                </a:cxn>
              </a:cxnLst>
              <a:rect l="0" t="0" r="r" b="b"/>
              <a:pathLst>
                <a:path w="21600" h="21572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520" cap="flat">
              <a:solidFill>
                <a:srgbClr val="E15365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0" name="Freeform 6">
              <a:extLst>
                <a:ext uri="{FF2B5EF4-FFF2-40B4-BE49-F238E27FC236}">
                  <a16:creationId xmlns:a16="http://schemas.microsoft.com/office/drawing/2014/main" id="{1B9784CC-6D98-4540-A686-4F8BEABDC8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60000">
              <a:off x="4668" y="4015"/>
              <a:ext cx="1283" cy="667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+- 1 0 0"/>
                <a:gd name="G6" fmla="+- 1 0 0"/>
              </a:gdLst>
              <a:ahLst/>
              <a:cxnLst>
                <a:cxn ang="0">
                  <a:pos x="0" y="0"/>
                </a:cxn>
                <a:cxn ang="0">
                  <a:pos x="11188" y="4866"/>
                </a:cxn>
                <a:cxn ang="0">
                  <a:pos x="21600" y="21572"/>
                </a:cxn>
              </a:cxnLst>
              <a:rect l="0" t="0" r="r" b="b"/>
              <a:pathLst>
                <a:path w="21600" h="21572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520" cap="flat">
              <a:solidFill>
                <a:srgbClr val="1575A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1" name="Freeform 7">
              <a:extLst>
                <a:ext uri="{FF2B5EF4-FFF2-40B4-BE49-F238E27FC236}">
                  <a16:creationId xmlns:a16="http://schemas.microsoft.com/office/drawing/2014/main" id="{D8A71A22-6F14-4344-B1E8-4F67039ADD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20000">
              <a:off x="4569" y="5432"/>
              <a:ext cx="1389" cy="616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+- 1 0 0"/>
                <a:gd name="G6" fmla="+- 1 0 0"/>
              </a:gdLst>
              <a:ahLst/>
              <a:cxnLst>
                <a:cxn ang="0">
                  <a:pos x="0" y="0"/>
                </a:cxn>
                <a:cxn ang="0">
                  <a:pos x="11188" y="4866"/>
                </a:cxn>
                <a:cxn ang="0">
                  <a:pos x="21600" y="21572"/>
                </a:cxn>
              </a:cxnLst>
              <a:rect l="0" t="0" r="r" b="b"/>
              <a:pathLst>
                <a:path w="21600" h="21572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520" cap="flat">
              <a:solidFill>
                <a:srgbClr val="E2AF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2" name="Freeform 8">
              <a:extLst>
                <a:ext uri="{FF2B5EF4-FFF2-40B4-BE49-F238E27FC236}">
                  <a16:creationId xmlns:a16="http://schemas.microsoft.com/office/drawing/2014/main" id="{D57E0EB3-D2AF-4649-BC06-CF8DBD4B97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40000">
              <a:off x="3590" y="6229"/>
              <a:ext cx="1283" cy="667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+- 1 0 0"/>
                <a:gd name="G6" fmla="+- 1 0 0"/>
              </a:gdLst>
              <a:ahLst/>
              <a:cxnLst>
                <a:cxn ang="0">
                  <a:pos x="0" y="0"/>
                </a:cxn>
                <a:cxn ang="0">
                  <a:pos x="11188" y="4866"/>
                </a:cxn>
                <a:cxn ang="0">
                  <a:pos x="21600" y="21572"/>
                </a:cxn>
              </a:cxnLst>
              <a:rect l="0" t="0" r="r" b="b"/>
              <a:pathLst>
                <a:path w="21600" h="21572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520" cap="flat">
              <a:solidFill>
                <a:srgbClr val="25A9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3" name="Freeform 9">
              <a:extLst>
                <a:ext uri="{FF2B5EF4-FFF2-40B4-BE49-F238E27FC236}">
                  <a16:creationId xmlns:a16="http://schemas.microsoft.com/office/drawing/2014/main" id="{CC48514E-2FF1-4296-8514-A627024907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700000">
              <a:off x="2352" y="5859"/>
              <a:ext cx="1283" cy="667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+- 1 0 0"/>
                <a:gd name="G6" fmla="+- 1 0 0"/>
              </a:gdLst>
              <a:ahLst/>
              <a:cxnLst>
                <a:cxn ang="0">
                  <a:pos x="0" y="0"/>
                </a:cxn>
                <a:cxn ang="0">
                  <a:pos x="11188" y="4866"/>
                </a:cxn>
                <a:cxn ang="0">
                  <a:pos x="21600" y="21572"/>
                </a:cxn>
              </a:cxnLst>
              <a:rect l="0" t="0" r="r" b="b"/>
              <a:pathLst>
                <a:path w="21600" h="21572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520" cap="flat">
              <a:solidFill>
                <a:srgbClr val="7E588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DAC8EABE-ECDA-4572-A49E-292762E678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820000">
              <a:off x="1797" y="4609"/>
              <a:ext cx="1389" cy="616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+- 1 0 0"/>
                <a:gd name="G6" fmla="+- 1 0 0"/>
              </a:gdLst>
              <a:ahLst/>
              <a:cxnLst>
                <a:cxn ang="0">
                  <a:pos x="0" y="0"/>
                </a:cxn>
                <a:cxn ang="0">
                  <a:pos x="11188" y="4866"/>
                </a:cxn>
                <a:cxn ang="0">
                  <a:pos x="21600" y="21572"/>
                </a:cxn>
              </a:cxnLst>
              <a:rect l="0" t="0" r="r" b="b"/>
              <a:pathLst>
                <a:path w="21600" h="21572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520" cap="flat">
              <a:solidFill>
                <a:srgbClr val="00BFC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B6D76284-B68E-4298-946E-1D778DBE2F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80000">
              <a:off x="2403" y="3388"/>
              <a:ext cx="1389" cy="616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+- 1 0 0"/>
                <a:gd name="G6" fmla="+- 1 0 0"/>
              </a:gdLst>
              <a:ahLst/>
              <a:cxnLst>
                <a:cxn ang="0">
                  <a:pos x="0" y="0"/>
                </a:cxn>
                <a:cxn ang="0">
                  <a:pos x="11188" y="4866"/>
                </a:cxn>
                <a:cxn ang="0">
                  <a:pos x="21600" y="21572"/>
                </a:cxn>
              </a:cxnLst>
              <a:rect l="0" t="0" r="r" b="b"/>
              <a:pathLst>
                <a:path w="21600" h="21572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520" cap="flat">
              <a:solidFill>
                <a:srgbClr val="57788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6" name="Rectangle 12">
              <a:extLst>
                <a:ext uri="{FF2B5EF4-FFF2-40B4-BE49-F238E27FC236}">
                  <a16:creationId xmlns:a16="http://schemas.microsoft.com/office/drawing/2014/main" id="{8B110680-0129-454F-84D5-E13F949A13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411" y="4691"/>
              <a:ext cx="865" cy="420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  <p:sp>
          <p:nvSpPr>
            <p:cNvPr id="1037" name="Rectangle 13">
              <a:extLst>
                <a:ext uri="{FF2B5EF4-FFF2-40B4-BE49-F238E27FC236}">
                  <a16:creationId xmlns:a16="http://schemas.microsoft.com/office/drawing/2014/main" id="{A030D07F-074F-4F19-A937-7F091E6CD1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43" y="4802"/>
              <a:ext cx="865" cy="420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pl-PL" sz="2444">
                <a:latin typeface="Open Sans Light" charset="0"/>
                <a:ea typeface="ＭＳ Ｐゴシック" charset="-128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9491B9AB-08B3-4969-8BD7-D05FDFCC5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BF9FB77-A75E-427F-B7BF-70241A72B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013F325-34C1-44B6-8D7B-5BDD50A387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062374" y="14363701"/>
            <a:ext cx="530914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2889">
                <a:solidFill>
                  <a:srgbClr val="F6F6F6"/>
                </a:solidFill>
                <a:latin typeface="Roboto Light" pitchFamily="2" charset="0"/>
              </a:defRPr>
            </a:lvl1pPr>
          </a:lstStyle>
          <a:p>
            <a:fld id="{E30BC329-F268-4891-A868-550DAB42CC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B76F01B9-8F49-43CD-862F-14C73376E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EBF5667-90FD-45EA-9D12-D9B963CC4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2037BE3-3D22-46DB-A117-C2959A562FC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062374" y="14363701"/>
            <a:ext cx="530914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2889">
                <a:solidFill>
                  <a:srgbClr val="F6F6F6"/>
                </a:solidFill>
                <a:latin typeface="Roboto Light" pitchFamily="2" charset="0"/>
              </a:defRPr>
            </a:lvl1pPr>
          </a:lstStyle>
          <a:p>
            <a:fld id="{7975AEAC-6BA1-4F3F-9B57-035F074B9B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62485" y="811305"/>
            <a:ext cx="23365718" cy="294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2485" y="4056522"/>
            <a:ext cx="23365718" cy="9668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62485" y="14123753"/>
            <a:ext cx="6095405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73791" y="14123753"/>
            <a:ext cx="9143107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132798" y="14123753"/>
            <a:ext cx="6095405" cy="811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4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2031797" rtl="0" eaLnBrk="1" latinLnBrk="0" hangingPunct="1">
        <a:lnSpc>
          <a:spcPct val="90000"/>
        </a:lnSpc>
        <a:spcBef>
          <a:spcPct val="0"/>
        </a:spcBef>
        <a:buNone/>
        <a:defRPr sz="9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7949" indent="-507949" algn="l" defTabSz="2031797" rtl="0" eaLnBrk="1" latinLnBrk="0" hangingPunct="1">
        <a:lnSpc>
          <a:spcPct val="90000"/>
        </a:lnSpc>
        <a:spcBef>
          <a:spcPts val="2222"/>
        </a:spcBef>
        <a:buFont typeface="Arial" panose="020B0604020202020204" pitchFamily="34" charset="0"/>
        <a:buChar char="•"/>
        <a:defRPr sz="6222" kern="1200">
          <a:solidFill>
            <a:schemeClr val="tx1"/>
          </a:solidFill>
          <a:latin typeface="+mn-lt"/>
          <a:ea typeface="+mn-ea"/>
          <a:cs typeface="+mn-cs"/>
        </a:defRPr>
      </a:lvl1pPr>
      <a:lvl2pPr marL="1523848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2pPr>
      <a:lvl3pPr marL="2539746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4444" kern="1200">
          <a:solidFill>
            <a:schemeClr val="tx1"/>
          </a:solidFill>
          <a:latin typeface="+mn-lt"/>
          <a:ea typeface="+mn-ea"/>
          <a:cs typeface="+mn-cs"/>
        </a:defRPr>
      </a:lvl3pPr>
      <a:lvl4pPr marL="3555644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571543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587441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603340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238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635136" indent="-507949" algn="l" defTabSz="203179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15898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797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47695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63594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79492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095390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11289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27187" algn="l" defTabSz="2031797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Line 1">
            <a:extLst>
              <a:ext uri="{FF2B5EF4-FFF2-40B4-BE49-F238E27FC236}">
                <a16:creationId xmlns:a16="http://schemas.microsoft.com/office/drawing/2014/main" id="{573F2553-FA43-4E1B-844A-B190BAAC0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-17638" y="3101975"/>
            <a:ext cx="27127728" cy="1588"/>
          </a:xfrm>
          <a:prstGeom prst="line">
            <a:avLst/>
          </a:prstGeom>
          <a:noFill/>
          <a:ln w="12600" cap="sq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pl-PL" sz="2444">
              <a:latin typeface="Open Sans Light" charset="0"/>
              <a:ea typeface="ＭＳ Ｐゴシック" charset="-128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70E8A5C9-09D9-46EF-BE04-BB7D1D496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71438" y="858400"/>
            <a:ext cx="399232" cy="7978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56398" tIns="56398" rIns="56398" bIns="56398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5450" algn="l"/>
                <a:tab pos="1832663" algn="l"/>
                <a:tab pos="2749876" algn="l"/>
                <a:tab pos="3667089" algn="l"/>
                <a:tab pos="4584302" algn="l"/>
                <a:tab pos="5501515" algn="l"/>
                <a:tab pos="6418728" algn="l"/>
                <a:tab pos="7335941" algn="l"/>
                <a:tab pos="8253154" algn="l"/>
                <a:tab pos="9170367" algn="l"/>
                <a:tab pos="10087580" algn="l"/>
                <a:tab pos="11004793" algn="l"/>
                <a:tab pos="11922006" algn="l"/>
              </a:tabLst>
              <a:defRPr/>
            </a:pPr>
            <a:r>
              <a:rPr lang="en-US" sz="4444">
                <a:solidFill>
                  <a:srgbClr val="7E89A5"/>
                </a:solidFill>
                <a:latin typeface="et-line" charset="0"/>
                <a:ea typeface="ＭＳ Ｐゴシック" charset="-128"/>
              </a:rPr>
              <a:t>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EA41EE7-84FF-464F-9A72-DA6F8B77D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9916" y="858400"/>
            <a:ext cx="399232" cy="7978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56398" tIns="56398" rIns="56398" bIns="56398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5450" algn="l"/>
                <a:tab pos="1832663" algn="l"/>
                <a:tab pos="2749876" algn="l"/>
                <a:tab pos="3667089" algn="l"/>
                <a:tab pos="4584302" algn="l"/>
                <a:tab pos="5501515" algn="l"/>
                <a:tab pos="6418728" algn="l"/>
                <a:tab pos="7335941" algn="l"/>
                <a:tab pos="8253154" algn="l"/>
                <a:tab pos="9170367" algn="l"/>
                <a:tab pos="10087580" algn="l"/>
                <a:tab pos="11004793" algn="l"/>
                <a:tab pos="11922006" algn="l"/>
              </a:tabLst>
              <a:defRPr/>
            </a:pPr>
            <a:r>
              <a:rPr lang="en-US" sz="4444">
                <a:solidFill>
                  <a:srgbClr val="7E89A5"/>
                </a:solidFill>
                <a:latin typeface="et-line" charset="0"/>
                <a:ea typeface="ＭＳ Ｐゴシック" charset="-128"/>
              </a:rPr>
              <a:t>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E8861AE-5E51-4520-9428-5A1A775E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8393" y="858400"/>
            <a:ext cx="399232" cy="7978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56398" tIns="56398" rIns="56398" bIns="56398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5450" algn="l"/>
                <a:tab pos="1832663" algn="l"/>
                <a:tab pos="2749876" algn="l"/>
                <a:tab pos="3667089" algn="l"/>
                <a:tab pos="4584302" algn="l"/>
                <a:tab pos="5501515" algn="l"/>
                <a:tab pos="6418728" algn="l"/>
                <a:tab pos="7335941" algn="l"/>
                <a:tab pos="8253154" algn="l"/>
                <a:tab pos="9170367" algn="l"/>
                <a:tab pos="10087580" algn="l"/>
                <a:tab pos="11004793" algn="l"/>
                <a:tab pos="11922006" algn="l"/>
              </a:tabLst>
              <a:defRPr/>
            </a:pPr>
            <a:r>
              <a:rPr lang="en-US" sz="4444">
                <a:solidFill>
                  <a:srgbClr val="7E89A5"/>
                </a:solidFill>
                <a:latin typeface="et-line" charset="0"/>
                <a:ea typeface="ＭＳ Ｐゴシック" charset="-128"/>
              </a:rPr>
              <a:t>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DA4C30-6050-4F97-B3DA-8CCF21184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3619" y="1546670"/>
            <a:ext cx="2136887" cy="6610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56398" tIns="56398" rIns="56398" bIns="56398" anchor="ctr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915450" algn="l"/>
                <a:tab pos="1832663" algn="l"/>
                <a:tab pos="2749876" algn="l"/>
                <a:tab pos="3667089" algn="l"/>
                <a:tab pos="4584302" algn="l"/>
                <a:tab pos="5501515" algn="l"/>
                <a:tab pos="6418728" algn="l"/>
                <a:tab pos="7335941" algn="l"/>
                <a:tab pos="8253154" algn="l"/>
                <a:tab pos="9170367" algn="l"/>
                <a:tab pos="10087580" algn="l"/>
                <a:tab pos="11004793" algn="l"/>
                <a:tab pos="11922006" algn="l"/>
              </a:tabLst>
              <a:defRPr/>
            </a:pPr>
            <a:r>
              <a:rPr lang="en-US" sz="1778">
                <a:solidFill>
                  <a:srgbClr val="687189"/>
                </a:solidFill>
                <a:latin typeface="Open Sans Light" charset="0"/>
                <a:ea typeface="ＭＳ Ｐゴシック" charset="-128"/>
              </a:rPr>
              <a:t>Concept Digital INC.</a:t>
            </a:r>
          </a:p>
          <a:p>
            <a:pPr algn="r">
              <a:buClrTx/>
              <a:buFontTx/>
              <a:buNone/>
              <a:tabLst>
                <a:tab pos="0" algn="l"/>
                <a:tab pos="915450" algn="l"/>
                <a:tab pos="1832663" algn="l"/>
                <a:tab pos="2749876" algn="l"/>
                <a:tab pos="3667089" algn="l"/>
                <a:tab pos="4584302" algn="l"/>
                <a:tab pos="5501515" algn="l"/>
                <a:tab pos="6418728" algn="l"/>
                <a:tab pos="7335941" algn="l"/>
                <a:tab pos="8253154" algn="l"/>
                <a:tab pos="9170367" algn="l"/>
                <a:tab pos="10087580" algn="l"/>
                <a:tab pos="11004793" algn="l"/>
                <a:tab pos="11922006" algn="l"/>
              </a:tabLst>
              <a:defRPr/>
            </a:pPr>
            <a:r>
              <a:rPr lang="en-US" sz="1778">
                <a:solidFill>
                  <a:srgbClr val="687189"/>
                </a:solidFill>
                <a:latin typeface="Open Sans Light" charset="0"/>
                <a:ea typeface="ＭＳ Ｐゴシック" charset="-128"/>
              </a:rPr>
              <a:t>+12 987 654 32 11</a:t>
            </a:r>
          </a:p>
        </p:txBody>
      </p:sp>
      <p:sp>
        <p:nvSpPr>
          <p:cNvPr id="4103" name="Rectangle 6">
            <a:extLst>
              <a:ext uri="{FF2B5EF4-FFF2-40B4-BE49-F238E27FC236}">
                <a16:creationId xmlns:a16="http://schemas.microsoft.com/office/drawing/2014/main" id="{71BB41DC-AC08-4750-B74C-30122B30C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4104" name="Rectangle 7">
            <a:extLst>
              <a:ext uri="{FF2B5EF4-FFF2-40B4-BE49-F238E27FC236}">
                <a16:creationId xmlns:a16="http://schemas.microsoft.com/office/drawing/2014/main" id="{26961979-9437-43A0-BCCE-434DF59BC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D51E5FE7-B387-4FD9-AEA5-B041FE296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16A4E7AE-C823-4D97-870F-50D5AA3D5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6DCAAE55-721D-498B-AB19-54166E2D3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4907751-3C7B-4F23-8B95-24A3C94E00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53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BAE14C00-268C-41CB-AF90-E403FF090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DE5F2AD-DEDC-40BA-BD90-19C0BEEF0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6F4FFF7-2784-4B4E-A751-15C03983F6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062374" y="14363701"/>
            <a:ext cx="530914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2889">
                <a:solidFill>
                  <a:srgbClr val="F6F6F6"/>
                </a:solidFill>
                <a:latin typeface="Roboto Light" pitchFamily="2" charset="0"/>
              </a:defRPr>
            </a:lvl1pPr>
          </a:lstStyle>
          <a:p>
            <a:fld id="{EC126CEF-C730-4911-8820-1EFB034A59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C1245CA4-60A0-4F6E-BD2F-9E24B6A00C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852ED50-3098-4F83-8AFC-CB4CCA61D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F113FD0-CF08-4828-96DC-2D9D6A11D2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062374" y="14363701"/>
            <a:ext cx="530914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2889">
                <a:solidFill>
                  <a:srgbClr val="F6F6F6"/>
                </a:solidFill>
                <a:latin typeface="Roboto Light" pitchFamily="2" charset="0"/>
              </a:defRPr>
            </a:lvl1pPr>
          </a:lstStyle>
          <a:p>
            <a:fld id="{E4BFF10E-C202-4C53-BC71-960B9DC558C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43EE4EA6-2896-4813-88B9-B6372A6A8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70FAEFE0-AF65-4CFD-83D5-DA9028F73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F54B09C-CAD1-4C88-8C0C-33ED1BB063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062374" y="14363701"/>
            <a:ext cx="530914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2889">
                <a:solidFill>
                  <a:srgbClr val="F6F6F6"/>
                </a:solidFill>
                <a:latin typeface="Roboto Light" pitchFamily="2" charset="0"/>
              </a:defRPr>
            </a:lvl1pPr>
          </a:lstStyle>
          <a:p>
            <a:fld id="{65712F81-30C0-45D5-8496-56DAD5F0974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DC2042CA-78F2-4EDA-8078-4E08D57CE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A3DA9F2-0A3C-412C-A950-508EDF149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DD76387-1BF0-407C-8F19-E2680974FD5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062374" y="14363701"/>
            <a:ext cx="530914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2889">
                <a:solidFill>
                  <a:srgbClr val="F6F6F6"/>
                </a:solidFill>
                <a:latin typeface="Roboto Light" pitchFamily="2" charset="0"/>
              </a:defRPr>
            </a:lvl1pPr>
          </a:lstStyle>
          <a:p>
            <a:fld id="{B86E6A87-4B9F-468E-9900-5CE101A9D5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58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719AF35D-F9A7-436F-A99C-6E23718B3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98956" y="7985126"/>
            <a:ext cx="1210164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08D9483A-1592-4775-B81F-696CFF58A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76026" y="6772276"/>
            <a:ext cx="1118974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D2EBD44-85EF-4E42-B9BD-76AD724BAE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062374" y="14363701"/>
            <a:ext cx="530914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2889">
                <a:solidFill>
                  <a:srgbClr val="F6F6F6"/>
                </a:solidFill>
                <a:latin typeface="Roboto Light" pitchFamily="2" charset="0"/>
              </a:defRPr>
            </a:lvl1pPr>
          </a:lstStyle>
          <a:p>
            <a:fld id="{F335DBC3-D507-4135-9698-1712DA4D6F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+mj-lt"/>
          <a:ea typeface="+mj-ea"/>
          <a:cs typeface="+mj-cs"/>
        </a:defRPr>
      </a:lvl1pPr>
      <a:lvl2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2pPr>
      <a:lvl3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3pPr>
      <a:lvl4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4pPr>
      <a:lvl5pPr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5pPr>
      <a:lvl6pPr marL="279397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6pPr>
      <a:lvl7pPr marL="330196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7pPr>
      <a:lvl8pPr marL="3809962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8pPr>
      <a:lvl9pPr marL="4317957" indent="-253997" algn="l" defTabSz="49917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667">
          <a:solidFill>
            <a:srgbClr val="687189"/>
          </a:solidFill>
          <a:latin typeface="Open Sans Light" charset="0"/>
          <a:ea typeface="ＭＳ Ｐゴシック" charset="-128"/>
        </a:defRPr>
      </a:lvl9pPr>
    </p:titleStyle>
    <p:bodyStyle>
      <a:lvl1pPr marL="380996" indent="-380996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+mn-cs"/>
        </a:defRPr>
      </a:lvl1pPr>
      <a:lvl2pPr marL="825492" indent="-3174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2pPr>
      <a:lvl3pPr marL="126998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3pPr>
      <a:lvl4pPr marL="177798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4pPr>
      <a:lvl5pPr marL="228597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5pPr>
      <a:lvl6pPr marL="279397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6pPr>
      <a:lvl7pPr marL="330196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7pPr>
      <a:lvl8pPr marL="3809962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8pPr>
      <a:lvl9pPr marL="4317957" indent="-253997" algn="l" defTabSz="499176" rtl="0" eaLnBrk="0" fontAlgn="base" hangingPunct="0">
        <a:spcBef>
          <a:spcPts val="577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687189"/>
          </a:solidFill>
          <a:latin typeface="+mn-lt"/>
          <a:ea typeface="+mn-ea"/>
          <a:cs typeface="Open Sans Light" charset="0"/>
        </a:defRPr>
      </a:lvl9pPr>
    </p:bodyStyle>
    <p:otherStyle>
      <a:defPPr>
        <a:defRPr lang="pl-PL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51.jp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53.jp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201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261120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12280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58638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9155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848816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23892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16316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5394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7811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678787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">
            <a:extLst>
              <a:ext uri="{FF2B5EF4-FFF2-40B4-BE49-F238E27FC236}">
                <a16:creationId xmlns:a16="http://schemas.microsoft.com/office/drawing/2014/main" id="{76205A7E-A761-479D-9AED-EAC2EB6B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1928" y="14911768"/>
            <a:ext cx="179536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72C25F8-04D1-4DE1-A755-974410197431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2</a:t>
            </a:fld>
            <a:endParaRPr lang="en-US" altLang="en-US" sz="2444" dirty="0">
              <a:solidFill>
                <a:srgbClr val="687189"/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35DBE92F-788D-493C-902E-BBADDBC5D50C}"/>
              </a:ext>
            </a:extLst>
          </p:cNvPr>
          <p:cNvGrpSpPr>
            <a:grpSpLocks/>
          </p:cNvGrpSpPr>
          <p:nvPr/>
        </p:nvGrpSpPr>
        <p:grpSpPr bwMode="auto">
          <a:xfrm>
            <a:off x="12876851" y="5780414"/>
            <a:ext cx="12902428" cy="4795859"/>
            <a:chOff x="7129" y="3494"/>
            <a:chExt cx="7315" cy="2719"/>
          </a:xfrm>
        </p:grpSpPr>
        <p:grpSp>
          <p:nvGrpSpPr>
            <p:cNvPr id="1046" name="Group 6">
              <a:extLst>
                <a:ext uri="{FF2B5EF4-FFF2-40B4-BE49-F238E27FC236}">
                  <a16:creationId xmlns:a16="http://schemas.microsoft.com/office/drawing/2014/main" id="{F3B8C710-3EF3-4351-86A9-A2DA1BB58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9" y="3494"/>
              <a:ext cx="7315" cy="2417"/>
              <a:chOff x="7129" y="3494"/>
              <a:chExt cx="7315" cy="2417"/>
            </a:xfrm>
          </p:grpSpPr>
          <p:sp>
            <p:nvSpPr>
              <p:cNvPr id="1048" name="Rectangle 7">
                <a:extLst>
                  <a:ext uri="{FF2B5EF4-FFF2-40B4-BE49-F238E27FC236}">
                    <a16:creationId xmlns:a16="http://schemas.microsoft.com/office/drawing/2014/main" id="{E820AE84-E56F-4207-AEB0-D2418E901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5" y="3494"/>
                <a:ext cx="5478" cy="1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56398" tIns="56398" rIns="56398" bIns="56398" anchor="ctr">
                <a:spAutoFit/>
              </a:bodyPr>
              <a:lstStyle>
                <a:lvl1pPr eaLnBrk="0" hangingPunct="0"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1pPr>
                <a:lvl2pPr eaLnBrk="0" hangingPunct="0"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823913" algn="l"/>
                    <a:tab pos="1649413" algn="l"/>
                    <a:tab pos="2474913" algn="l"/>
                    <a:tab pos="3300413" algn="l"/>
                    <a:tab pos="4125913" algn="l"/>
                    <a:tab pos="4951413" algn="l"/>
                    <a:tab pos="5776913" algn="l"/>
                    <a:tab pos="6602413" algn="l"/>
                    <a:tab pos="7427913" algn="l"/>
                    <a:tab pos="8253413" algn="l"/>
                    <a:tab pos="9078913" algn="l"/>
                    <a:tab pos="9904413" algn="l"/>
                    <a:tab pos="10729913" algn="l"/>
                    <a:tab pos="10858500" algn="l"/>
                    <a:tab pos="11582400" algn="l"/>
                    <a:tab pos="12306300" algn="l"/>
                  </a:tabLst>
                  <a:defRPr sz="2200">
                    <a:solidFill>
                      <a:schemeClr val="bg1"/>
                    </a:solidFill>
                    <a:latin typeface="Open Sans Light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„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Studia na </a:t>
                </a:r>
                <a: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Uniwersytecie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Opolskim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,</a:t>
                </a:r>
                <a:b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</a:b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łączącym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tradycję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z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nowoczesnością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,</a:t>
                </a:r>
                <a:endParaRPr lang="pl-PL" altLang="en-US" sz="3111" dirty="0">
                  <a:latin typeface="Gotham Bold" pitchFamily="50" charset="0"/>
                  <a:ea typeface="Open Sans Light" panose="020B0306030504020204" pitchFamily="34" charset="0"/>
                  <a:cs typeface="Gotham Bold" pitchFamily="50" charset="0"/>
                </a:endParaRPr>
              </a:p>
              <a:p>
                <a:pPr eaLnBrk="1" hangingPunct="1"/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to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nie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tylko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gwarancja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zdobycia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rzetelnej</a:t>
                </a:r>
                <a:b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</a:b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wiedzy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zapewniającej</a:t>
                </a:r>
                <a: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pozyskanie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endParaRPr lang="pl-PL" altLang="en-US" sz="3111" dirty="0">
                  <a:latin typeface="Gotham Bold" pitchFamily="50" charset="0"/>
                  <a:ea typeface="Open Sans Light" panose="020B0306030504020204" pitchFamily="34" charset="0"/>
                  <a:cs typeface="Gotham Bold" pitchFamily="50" charset="0"/>
                </a:endParaRPr>
              </a:p>
              <a:p>
                <a:pPr eaLnBrk="1" hangingPunct="1"/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w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przyszłości</a:t>
                </a:r>
                <a: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dobrej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,</a:t>
                </a:r>
                <a: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satysfakcjonującej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pracy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, </a:t>
                </a:r>
                <a:endParaRPr lang="pl-PL" altLang="en-US" sz="3111" dirty="0">
                  <a:latin typeface="Gotham Bold" pitchFamily="50" charset="0"/>
                  <a:ea typeface="Open Sans Light" panose="020B0306030504020204" pitchFamily="34" charset="0"/>
                  <a:cs typeface="Gotham Bold" pitchFamily="50" charset="0"/>
                </a:endParaRPr>
              </a:p>
              <a:p>
                <a:pPr eaLnBrk="1" hangingPunct="1"/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ale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też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wspaniała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przygoda</a:t>
                </a:r>
                <a:b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</a:b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intelektualna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i</a:t>
                </a:r>
                <a:r>
                  <a:rPr lang="en-US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 </a:t>
                </a:r>
                <a:r>
                  <a:rPr lang="en-US" altLang="en-US" sz="3111" dirty="0" err="1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życiowa</a:t>
                </a:r>
                <a:r>
                  <a:rPr lang="pl-PL" altLang="en-US" sz="3111" dirty="0">
                    <a:latin typeface="Gotham Bold" pitchFamily="50" charset="0"/>
                    <a:ea typeface="Open Sans Light" panose="020B0306030504020204" pitchFamily="34" charset="0"/>
                    <a:cs typeface="Gotham Bold" pitchFamily="50" charset="0"/>
                  </a:rPr>
                  <a:t>.”</a:t>
                </a:r>
                <a:endParaRPr lang="en-US" altLang="en-US" sz="3111" dirty="0">
                  <a:latin typeface="Gotham Light" pitchFamily="50" charset="0"/>
                  <a:ea typeface="Open Sans Light" panose="020B0306030504020204" pitchFamily="34" charset="0"/>
                  <a:cs typeface="Gotham Light" pitchFamily="50" charset="0"/>
                </a:endParaRPr>
              </a:p>
            </p:txBody>
          </p:sp>
          <p:sp>
            <p:nvSpPr>
              <p:cNvPr id="1049" name="Rectangle 8">
                <a:extLst>
                  <a:ext uri="{FF2B5EF4-FFF2-40B4-BE49-F238E27FC236}">
                    <a16:creationId xmlns:a16="http://schemas.microsoft.com/office/drawing/2014/main" id="{9FEC18FB-F661-41D7-9A0F-5E795F461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9" y="4173"/>
                <a:ext cx="288" cy="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l-PL" altLang="en-US" sz="2444"/>
              </a:p>
            </p:txBody>
          </p:sp>
          <p:sp>
            <p:nvSpPr>
              <p:cNvPr id="1050" name="Rectangle 9">
                <a:extLst>
                  <a:ext uri="{FF2B5EF4-FFF2-40B4-BE49-F238E27FC236}">
                    <a16:creationId xmlns:a16="http://schemas.microsoft.com/office/drawing/2014/main" id="{B62E3BD6-1ECB-4350-8128-BA7CB020F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6" y="5302"/>
                <a:ext cx="288" cy="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l-PL" altLang="en-US" sz="2444"/>
              </a:p>
            </p:txBody>
          </p:sp>
        </p:grpSp>
        <p:sp>
          <p:nvSpPr>
            <p:cNvPr id="1047" name="Rectangle 10">
              <a:extLst>
                <a:ext uri="{FF2B5EF4-FFF2-40B4-BE49-F238E27FC236}">
                  <a16:creationId xmlns:a16="http://schemas.microsoft.com/office/drawing/2014/main" id="{40DBF1DD-A0A5-4598-88B7-B308F0C77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7" y="5935"/>
              <a:ext cx="159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grpSp>
        <p:nvGrpSpPr>
          <p:cNvPr id="1041" name="Group 16">
            <a:extLst>
              <a:ext uri="{FF2B5EF4-FFF2-40B4-BE49-F238E27FC236}">
                <a16:creationId xmlns:a16="http://schemas.microsoft.com/office/drawing/2014/main" id="{75F91691-D78B-463E-A826-C4AC809B2F01}"/>
              </a:ext>
            </a:extLst>
          </p:cNvPr>
          <p:cNvGrpSpPr>
            <a:grpSpLocks/>
          </p:cNvGrpSpPr>
          <p:nvPr/>
        </p:nvGrpSpPr>
        <p:grpSpPr bwMode="auto">
          <a:xfrm>
            <a:off x="12320364" y="6717005"/>
            <a:ext cx="13177584" cy="3026735"/>
            <a:chOff x="6985" y="4288"/>
            <a:chExt cx="7471" cy="1716"/>
          </a:xfrm>
        </p:grpSpPr>
        <p:sp>
          <p:nvSpPr>
            <p:cNvPr id="1043" name="Rectangle 17">
              <a:extLst>
                <a:ext uri="{FF2B5EF4-FFF2-40B4-BE49-F238E27FC236}">
                  <a16:creationId xmlns:a16="http://schemas.microsoft.com/office/drawing/2014/main" id="{2E086331-DE6B-4F4B-A5F1-725AD8813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5" y="4632"/>
              <a:ext cx="7471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044" name="Rectangle 18">
              <a:extLst>
                <a:ext uri="{FF2B5EF4-FFF2-40B4-BE49-F238E27FC236}">
                  <a16:creationId xmlns:a16="http://schemas.microsoft.com/office/drawing/2014/main" id="{4DB835D6-05C3-457B-85E9-D135F1097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7" y="4288"/>
              <a:ext cx="28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045" name="Rectangle 19">
              <a:extLst>
                <a:ext uri="{FF2B5EF4-FFF2-40B4-BE49-F238E27FC236}">
                  <a16:creationId xmlns:a16="http://schemas.microsoft.com/office/drawing/2014/main" id="{14422DDD-F727-4193-ACB1-6C873F207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3" y="5404"/>
              <a:ext cx="28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sp>
        <p:nvSpPr>
          <p:cNvPr id="1039" name="Text Box 25">
            <a:extLst>
              <a:ext uri="{FF2B5EF4-FFF2-40B4-BE49-F238E27FC236}">
                <a16:creationId xmlns:a16="http://schemas.microsoft.com/office/drawing/2014/main" id="{64BD00D1-1B0D-43C1-92F6-C2972589B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4781" y="9953638"/>
            <a:ext cx="806072" cy="55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 sz="2444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5CF5E8E1-CFBD-4BF3-BD60-D16E41E08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5696" y="10399895"/>
            <a:ext cx="4637636" cy="79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  <a:tab pos="11582400" algn="l"/>
                <a:tab pos="123063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l-PL" altLang="en-US" sz="2222" i="1" dirty="0">
                <a:latin typeface="Gotham Light" pitchFamily="50" charset="0"/>
                <a:ea typeface="Open Sans Light" panose="020B0306030504020204" pitchFamily="34" charset="0"/>
                <a:cs typeface="Gotham Light" pitchFamily="50" charset="0"/>
              </a:rPr>
              <a:t>Prof. dr hab. Jacek Lipok</a:t>
            </a:r>
            <a:br>
              <a:rPr lang="pl-PL" altLang="en-US" sz="2222" i="1" dirty="0">
                <a:latin typeface="Gotham Light" pitchFamily="50" charset="0"/>
                <a:ea typeface="Open Sans Light" panose="020B0306030504020204" pitchFamily="34" charset="0"/>
                <a:cs typeface="Gotham Light" pitchFamily="50" charset="0"/>
              </a:rPr>
            </a:br>
            <a:r>
              <a:rPr lang="pl-PL" altLang="en-US" sz="2222" i="1" dirty="0">
                <a:latin typeface="Gotham Light" pitchFamily="50" charset="0"/>
                <a:ea typeface="Open Sans Light" panose="020B0306030504020204" pitchFamily="34" charset="0"/>
                <a:cs typeface="Gotham Light" pitchFamily="50" charset="0"/>
              </a:rPr>
              <a:t>Rektor Uniwersytetu Opolskiego</a:t>
            </a:r>
            <a:endParaRPr lang="en-US" altLang="en-US" sz="2222" i="1" dirty="0">
              <a:latin typeface="Gotham Light" pitchFamily="50" charset="0"/>
              <a:ea typeface="Open Sans Light" panose="020B0306030504020204" pitchFamily="34" charset="0"/>
              <a:cs typeface="Gotham Light" pitchFamily="50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4C9139-27F2-4F7B-AF4F-4060F3E73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71" y="4764760"/>
            <a:ext cx="9132727" cy="609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E57B1F7-4327-4982-BF72-2A9B63B25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392" y="14911768"/>
            <a:ext cx="359073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B315039-F2A8-4F34-9B66-FDF89019177D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20</a:t>
            </a:fld>
            <a:endParaRPr lang="en-US" altLang="en-US" sz="2444">
              <a:solidFill>
                <a:srgbClr val="687189"/>
              </a:solidFill>
            </a:endParaRPr>
          </a:p>
        </p:txBody>
      </p:sp>
      <p:pic>
        <p:nvPicPr>
          <p:cNvPr id="32776" name="Picture 19">
            <a:extLst>
              <a:ext uri="{FF2B5EF4-FFF2-40B4-BE49-F238E27FC236}">
                <a16:creationId xmlns:a16="http://schemas.microsoft.com/office/drawing/2014/main" id="{65CE4CD3-1BA9-4FD9-BD57-6D71EDE8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24" y="3732138"/>
            <a:ext cx="10286637" cy="83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80" name="Text Box 23">
            <a:extLst>
              <a:ext uri="{FF2B5EF4-FFF2-40B4-BE49-F238E27FC236}">
                <a16:creationId xmlns:a16="http://schemas.microsoft.com/office/drawing/2014/main" id="{6054B5EC-FD66-430D-822F-9AC0264B8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862" y="12829701"/>
            <a:ext cx="11200330" cy="112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997" tIns="49998" rIns="99997" bIns="49998"/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l-PL" altLang="en-US" sz="1800" i="1" dirty="0">
                <a:solidFill>
                  <a:schemeClr val="tx1"/>
                </a:solidFill>
                <a:latin typeface="Montserrat Light" panose="00000400000000000000" pitchFamily="50" charset="-18"/>
                <a:cs typeface="Gotham Light" pitchFamily="50" charset="0"/>
              </a:rPr>
              <a:t>Uroczystość wręczenia tytułu doktora honorowego papieżowi Janowi Pawłowi II.</a:t>
            </a:r>
          </a:p>
          <a:p>
            <a:pPr algn="ctr" eaLnBrk="1" hangingPunct="1"/>
            <a:r>
              <a:rPr lang="pl-PL" altLang="en-US" sz="1800" i="1" dirty="0">
                <a:solidFill>
                  <a:schemeClr val="tx1"/>
                </a:solidFill>
                <a:latin typeface="Montserrat Light" panose="00000400000000000000" pitchFamily="50" charset="-18"/>
                <a:cs typeface="Gotham Light" pitchFamily="50" charset="0"/>
              </a:rPr>
              <a:t> Watykan 17 lutego 2004 roku.</a:t>
            </a:r>
            <a:r>
              <a:rPr lang="pl-PL" altLang="en-US" sz="2400" i="1" dirty="0">
                <a:solidFill>
                  <a:schemeClr val="tx1"/>
                </a:solidFill>
                <a:latin typeface="Montserrat Light" panose="00000400000000000000" pitchFamily="50" charset="-18"/>
                <a:cs typeface="Gotham Light" pitchFamily="50" charset="0"/>
              </a:rPr>
              <a:t> 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13951EE1-3AD8-4CE7-BE3B-624271668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536" y="1402745"/>
            <a:ext cx="17081854" cy="15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4800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46 DOKTORÓW HONOROWYCH</a:t>
            </a:r>
          </a:p>
          <a:p>
            <a:pPr eaLnBrk="1" hangingPunct="1">
              <a:buClrTx/>
              <a:buFontTx/>
              <a:buNone/>
            </a:pPr>
            <a:r>
              <a:rPr lang="pl-PL" altLang="en-US" sz="4800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UNIWERSYTETU OPOLSKIEGO</a:t>
            </a:r>
            <a:endParaRPr lang="en-US" altLang="en-US" sz="4800" dirty="0">
              <a:solidFill>
                <a:schemeClr val="tx1"/>
              </a:solidFill>
              <a:latin typeface="Gotham Black" pitchFamily="50" charset="0"/>
              <a:cs typeface="Gotham Black" pitchFamily="50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D70B79D-456E-43C1-B82D-7B5091E5C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343" y="392538"/>
            <a:ext cx="5588287" cy="5588287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00F4AE38-76A1-44FD-8A98-90E763316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7448" y="4738760"/>
            <a:ext cx="7416823" cy="865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Doktorzy honoris causa, czyli z łaciny „doktorzy dla zaszczytu”, to osoby szczególnie zasłużone dla kultury, sztuki, nauki, polityki. Aby uczcić te zasługi uczelnie nadają im akademickie tytuły honorowe.</a:t>
            </a:r>
          </a:p>
          <a:p>
            <a:pPr eaLnBrk="1" hangingPunct="1">
              <a:buClrTx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Regulamin Uniwersytetu Opolskiego zastrzega m.in., iż tytuł ten otrzymać może „twórca dokonań naukowych, kulturalnych i społecznych o wybitnej randze, wytyczających nowe</a:t>
            </a:r>
            <a:b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</a:b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 znaczące drogi porozumienia i pojednania między ludźmi, kulturami, społecznościami, narodami, rozszerzających horyzonty wiedzy bądź kultury i stanowiących dobro wspólne </a:t>
            </a:r>
            <a:b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</a:b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o znaczeniu lokalnym lub ponadlokalnym,</a:t>
            </a:r>
          </a:p>
          <a:p>
            <a:pPr eaLnBrk="1" hangingPunct="1">
              <a:buClrTx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a także osobom budującym zaplecze strukturalne dla takich działań.”</a:t>
            </a:r>
          </a:p>
          <a:p>
            <a:pPr eaLnBrk="1" hangingPunct="1">
              <a:buClrTx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Wyróżnienie tytułem doktora honoris causa nie wymaga posiadania formalnego wykształcenia, należy jednak pamiętać, że nadawany jest on ludziom o wysokim statusie społecznym lub naukowym.</a:t>
            </a:r>
            <a:endParaRPr lang="pl-PL" altLang="en-US" sz="2000" dirty="0">
              <a:solidFill>
                <a:srgbClr val="7D87A4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>
            <a:extLst>
              <a:ext uri="{FF2B5EF4-FFF2-40B4-BE49-F238E27FC236}">
                <a16:creationId xmlns:a16="http://schemas.microsoft.com/office/drawing/2014/main" id="{DF0CDAD9-21A3-4B07-AA84-74E3D894BAC3}"/>
              </a:ext>
            </a:extLst>
          </p:cNvPr>
          <p:cNvGrpSpPr>
            <a:grpSpLocks/>
          </p:cNvGrpSpPr>
          <p:nvPr/>
        </p:nvGrpSpPr>
        <p:grpSpPr bwMode="auto">
          <a:xfrm>
            <a:off x="9956392" y="4082889"/>
            <a:ext cx="7432786" cy="9016707"/>
            <a:chOff x="5883" y="2738"/>
            <a:chExt cx="4214" cy="5112"/>
          </a:xfrm>
        </p:grpSpPr>
        <p:sp>
          <p:nvSpPr>
            <p:cNvPr id="33811" name="Rectangle 17">
              <a:extLst>
                <a:ext uri="{FF2B5EF4-FFF2-40B4-BE49-F238E27FC236}">
                  <a16:creationId xmlns:a16="http://schemas.microsoft.com/office/drawing/2014/main" id="{9A17C011-7B8C-4FB7-B2CE-37A1D455B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" y="2738"/>
              <a:ext cx="3846" cy="381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560" cap="sq">
              <a:solidFill>
                <a:srgbClr val="D9D8D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 dirty="0"/>
            </a:p>
          </p:txBody>
        </p:sp>
        <p:sp>
          <p:nvSpPr>
            <p:cNvPr id="33812" name="Rectangle 18">
              <a:extLst>
                <a:ext uri="{FF2B5EF4-FFF2-40B4-BE49-F238E27FC236}">
                  <a16:creationId xmlns:a16="http://schemas.microsoft.com/office/drawing/2014/main" id="{F017D50E-8754-48E6-BA24-16C559C71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" y="7462"/>
              <a:ext cx="421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Wybitny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kardiochirurg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,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który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pierwszy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w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Polsce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przeszczepił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serce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,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otrzymał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tytuł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11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marca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2002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roku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. </a:t>
              </a:r>
            </a:p>
          </p:txBody>
        </p:sp>
        <p:sp>
          <p:nvSpPr>
            <p:cNvPr id="33813" name="Rectangle 19">
              <a:extLst>
                <a:ext uri="{FF2B5EF4-FFF2-40B4-BE49-F238E27FC236}">
                  <a16:creationId xmlns:a16="http://schemas.microsoft.com/office/drawing/2014/main" id="{2DB98EDE-9132-49D7-A027-2968C0321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3" y="7126"/>
              <a:ext cx="2455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Montserrat SemiBold" panose="00000700000000000000" pitchFamily="50" charset="-18"/>
                  <a:ea typeface="Open Sans" panose="020B0606030504020204" pitchFamily="34" charset="0"/>
                  <a:cs typeface="Open Sans" panose="020B0606030504020204" pitchFamily="34" charset="0"/>
                </a:rPr>
                <a:t>PROF. ZBIGNIEW RELIGA</a:t>
              </a: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013A275F-0F21-46D7-B38D-E08DA1248CE9}"/>
              </a:ext>
            </a:extLst>
          </p:cNvPr>
          <p:cNvGrpSpPr>
            <a:grpSpLocks/>
          </p:cNvGrpSpPr>
          <p:nvPr/>
        </p:nvGrpSpPr>
        <p:grpSpPr bwMode="auto">
          <a:xfrm>
            <a:off x="19038866" y="4097974"/>
            <a:ext cx="6900110" cy="9348307"/>
            <a:chOff x="10652" y="2695"/>
            <a:chExt cx="3912" cy="5300"/>
          </a:xfrm>
        </p:grpSpPr>
        <p:sp>
          <p:nvSpPr>
            <p:cNvPr id="33808" name="Rectangle 21">
              <a:extLst>
                <a:ext uri="{FF2B5EF4-FFF2-40B4-BE49-F238E27FC236}">
                  <a16:creationId xmlns:a16="http://schemas.microsoft.com/office/drawing/2014/main" id="{D2659F09-5036-41AE-B3AD-D2428F283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" y="2695"/>
              <a:ext cx="3846" cy="381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560" cap="sq">
              <a:solidFill>
                <a:srgbClr val="D9D8D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 dirty="0"/>
            </a:p>
          </p:txBody>
        </p:sp>
        <p:sp>
          <p:nvSpPr>
            <p:cNvPr id="33809" name="Rectangle 22">
              <a:extLst>
                <a:ext uri="{FF2B5EF4-FFF2-40B4-BE49-F238E27FC236}">
                  <a16:creationId xmlns:a16="http://schemas.microsoft.com/office/drawing/2014/main" id="{AEE653BC-C37C-433C-88D6-58CD2407A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" y="7258"/>
              <a:ext cx="3912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Pierwszy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demokratycznie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wybrany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prezydent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Polski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,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laureat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pokojowej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Nagrody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Nobla</a:t>
              </a:r>
              <a:endParaRPr lang="pl-PL" altLang="en-US" sz="2111" dirty="0">
                <a:solidFill>
                  <a:schemeClr val="tx1"/>
                </a:solidFill>
                <a:latin typeface="Montserrat Light" panose="00000400000000000000" pitchFamily="50" charset="-18"/>
              </a:endParaRPr>
            </a:p>
            <a:p>
              <a:pPr algn="ctr" eaLnBrk="1" hangingPunct="1">
                <a:buClrTx/>
                <a:buFontTx/>
                <a:buNone/>
              </a:pP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i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pierwszy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przywódca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,,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Solidarności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''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odebrał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nagrodę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10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marca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2011 </a:t>
              </a:r>
              <a:r>
                <a:rPr lang="en-US" altLang="en-US" sz="2111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roku</a:t>
              </a:r>
              <a:r>
                <a:rPr lang="en-US" altLang="en-US" sz="2111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. </a:t>
              </a:r>
            </a:p>
          </p:txBody>
        </p:sp>
        <p:sp>
          <p:nvSpPr>
            <p:cNvPr id="33810" name="Rectangle 23">
              <a:extLst>
                <a:ext uri="{FF2B5EF4-FFF2-40B4-BE49-F238E27FC236}">
                  <a16:creationId xmlns:a16="http://schemas.microsoft.com/office/drawing/2014/main" id="{A6CFF725-8673-4E43-9687-20E02129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0" y="6994"/>
              <a:ext cx="2455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Montserrat SemiBold" panose="00000700000000000000" pitchFamily="50" charset="-18"/>
                  <a:cs typeface="Open Sans" pitchFamily="34" charset="0"/>
                </a:rPr>
                <a:t>LECH WAŁĘSA</a:t>
              </a:r>
            </a:p>
          </p:txBody>
        </p: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F42E8B16-33B0-49F6-A3AC-8B7B8BE679E3}"/>
              </a:ext>
            </a:extLst>
          </p:cNvPr>
          <p:cNvGrpSpPr>
            <a:grpSpLocks/>
          </p:cNvGrpSpPr>
          <p:nvPr/>
        </p:nvGrpSpPr>
        <p:grpSpPr bwMode="auto">
          <a:xfrm>
            <a:off x="1231976" y="4058762"/>
            <a:ext cx="7074729" cy="9387111"/>
            <a:chOff x="680" y="2721"/>
            <a:chExt cx="4011" cy="5322"/>
          </a:xfrm>
        </p:grpSpPr>
        <p:sp>
          <p:nvSpPr>
            <p:cNvPr id="33805" name="Rectangle 25">
              <a:extLst>
                <a:ext uri="{FF2B5EF4-FFF2-40B4-BE49-F238E27FC236}">
                  <a16:creationId xmlns:a16="http://schemas.microsoft.com/office/drawing/2014/main" id="{3D88F06F-59F4-4544-B033-8F06139E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" y="2721"/>
              <a:ext cx="3927" cy="3813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560" cap="sq">
              <a:solidFill>
                <a:srgbClr val="D9D8D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 dirty="0"/>
            </a:p>
          </p:txBody>
        </p:sp>
        <p:sp>
          <p:nvSpPr>
            <p:cNvPr id="33806" name="Rectangle 26">
              <a:extLst>
                <a:ext uri="{FF2B5EF4-FFF2-40B4-BE49-F238E27FC236}">
                  <a16:creationId xmlns:a16="http://schemas.microsoft.com/office/drawing/2014/main" id="{87BFA9E1-B0AA-4C24-809C-8A7FA756C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7461"/>
              <a:ext cx="391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8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grudnia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1997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roku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tytuł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doktora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honorowego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UO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dostał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jeden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z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najwybitniejszych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i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najbardziej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rozpoznawalnych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na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świecie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polskich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  <a:latin typeface="Montserrat Light" panose="00000400000000000000" pitchFamily="50" charset="-18"/>
                </a:rPr>
                <a:t>pisarzy</a:t>
              </a:r>
              <a:r>
                <a:rPr lang="en-US" altLang="en-US" sz="2222" dirty="0">
                  <a:solidFill>
                    <a:schemeClr val="tx1"/>
                  </a:solidFill>
                  <a:latin typeface="Montserrat Light" panose="00000400000000000000" pitchFamily="50" charset="-18"/>
                </a:rPr>
                <a:t>. </a:t>
              </a:r>
            </a:p>
          </p:txBody>
        </p:sp>
        <p:sp>
          <p:nvSpPr>
            <p:cNvPr id="33807" name="Rectangle 27">
              <a:extLst>
                <a:ext uri="{FF2B5EF4-FFF2-40B4-BE49-F238E27FC236}">
                  <a16:creationId xmlns:a16="http://schemas.microsoft.com/office/drawing/2014/main" id="{C25F5883-F284-431F-ACDC-2D3B0D2EA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7" y="7119"/>
              <a:ext cx="2455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Montserrat SemiBold" panose="00000700000000000000" pitchFamily="50" charset="-18"/>
                  <a:ea typeface="Open Sans" panose="020B0606030504020204" pitchFamily="34" charset="0"/>
                  <a:cs typeface="Open Sans" panose="020B0606030504020204" pitchFamily="34" charset="0"/>
                </a:rPr>
                <a:t>STANISŁAW LEM</a:t>
              </a:r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862BBC2D-F2CF-432B-B2B5-3EF135643C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3"/>
          <a:stretch/>
        </p:blipFill>
        <p:spPr>
          <a:xfrm>
            <a:off x="0" y="0"/>
            <a:ext cx="27090688" cy="22639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2" name="Rectangle 23">
            <a:extLst>
              <a:ext uri="{FF2B5EF4-FFF2-40B4-BE49-F238E27FC236}">
                <a16:creationId xmlns:a16="http://schemas.microsoft.com/office/drawing/2014/main" id="{45EFFC92-1E22-4519-82C4-BD7F6B9DD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8896" y="3514750"/>
            <a:ext cx="11557596" cy="451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Uniwersytet Opolski jako jeden z pięciu polskich uniwersytetów znalazł się w sieci „Uniwersytetów Europejskich”.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Nasza uczelnia wchodzi w skład konsorcjum FORTHEM (218 tys. studentów), którego liderem jest Johannes Gutenberg 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Universität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Mainz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(Niemcy), a partnerami: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Université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de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Bourgogne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(Francja),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Jyväskylän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yliopisto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(Finlandia),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Università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degli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Studi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di Palermo (Włochy),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Latvijas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Universitāte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(Łotwa),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Universitat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de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València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(Hiszpania).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Do konkursu zgłosiły się 54 konsorcja łączące w sumie ponad 300 instytucji szkolnictwa wyższego z 31 państw. Z tego grona Komisja Europejska wyłoniła 17.</a:t>
            </a:r>
            <a:endParaRPr lang="pl-PL" altLang="en-US" sz="2000" dirty="0">
              <a:solidFill>
                <a:srgbClr val="7D87A4"/>
              </a:solidFill>
            </a:endParaRPr>
          </a:p>
        </p:txBody>
      </p:sp>
      <p:sp>
        <p:nvSpPr>
          <p:cNvPr id="35849" name="Rectangle 25">
            <a:extLst>
              <a:ext uri="{FF2B5EF4-FFF2-40B4-BE49-F238E27FC236}">
                <a16:creationId xmlns:a16="http://schemas.microsoft.com/office/drawing/2014/main" id="{8D07FBBB-7286-4B92-8971-5EF1D8B18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2889" y="8827976"/>
            <a:ext cx="272542" cy="36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 sz="2444"/>
          </a:p>
        </p:txBody>
      </p:sp>
      <p:sp>
        <p:nvSpPr>
          <p:cNvPr id="35867" name="Rectangle 31">
            <a:extLst>
              <a:ext uri="{FF2B5EF4-FFF2-40B4-BE49-F238E27FC236}">
                <a16:creationId xmlns:a16="http://schemas.microsoft.com/office/drawing/2014/main" id="{51A540B1-4963-46BE-913F-36EF5862C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2913" y="11810371"/>
            <a:ext cx="179731" cy="39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 sz="2444"/>
          </a:p>
        </p:txBody>
      </p:sp>
      <p:pic>
        <p:nvPicPr>
          <p:cNvPr id="35857" name="Picture 45" descr="F:\PromocjaUNI\2019-12-12-103629.jpg">
            <a:extLst>
              <a:ext uri="{FF2B5EF4-FFF2-40B4-BE49-F238E27FC236}">
                <a16:creationId xmlns:a16="http://schemas.microsoft.com/office/drawing/2014/main" id="{09E4B3E8-270F-4C19-8859-9116A7F9F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r="15158"/>
          <a:stretch/>
        </p:blipFill>
        <p:spPr bwMode="auto">
          <a:xfrm>
            <a:off x="4845988" y="3538814"/>
            <a:ext cx="8500175" cy="796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Rectangle 25">
            <a:extLst>
              <a:ext uri="{FF2B5EF4-FFF2-40B4-BE49-F238E27FC236}">
                <a16:creationId xmlns:a16="http://schemas.microsoft.com/office/drawing/2014/main" id="{F1D704DE-DD49-4126-A17C-374360C40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1738" y="8295299"/>
            <a:ext cx="272541" cy="36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 sz="2444"/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7FA91210-18D5-4BF1-A55B-93A2F4286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506" y="1354510"/>
            <a:ext cx="9638909" cy="85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Gotham Bold" pitchFamily="50" charset="0"/>
                <a:cs typeface="Gotham Bold" pitchFamily="50" charset="0"/>
              </a:rPr>
              <a:t>WSPÓŁPRACA ZAGRANICZNA</a:t>
            </a: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2BA41891-8763-4E12-8887-1D58AB7FF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024" y="12713407"/>
            <a:ext cx="5514191" cy="12311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</a:pPr>
            <a:r>
              <a:rPr lang="pl-PL" altLang="en-US" sz="2000" dirty="0">
                <a:solidFill>
                  <a:schemeClr val="tx1"/>
                </a:solidFill>
                <a:latin typeface="Gotham Thin" pitchFamily="50" charset="0"/>
                <a:ea typeface="Open Sans Light" panose="020B0306030504020204" pitchFamily="34" charset="0"/>
                <a:cs typeface="Gotham Thin" pitchFamily="50" charset="0"/>
              </a:rPr>
              <a:t>Oficjalne podpisanie umowy partnerskiej członków konsorcjum Uniwersytetów Europejskich FORTHEM przez ówczesnego rektora UO prof. dra hab. Marka </a:t>
            </a:r>
            <a:r>
              <a:rPr lang="pl-PL" altLang="en-US" sz="2000" dirty="0" err="1">
                <a:solidFill>
                  <a:schemeClr val="tx1"/>
                </a:solidFill>
                <a:latin typeface="Gotham Thin" pitchFamily="50" charset="0"/>
                <a:ea typeface="Open Sans Light" panose="020B0306030504020204" pitchFamily="34" charset="0"/>
                <a:cs typeface="Gotham Thin" pitchFamily="50" charset="0"/>
              </a:rPr>
              <a:t>Masnyka</a:t>
            </a:r>
            <a:endParaRPr lang="en-US" altLang="en-US" sz="2000" dirty="0">
              <a:solidFill>
                <a:schemeClr val="tx1"/>
              </a:solidFill>
              <a:latin typeface="Gotham Thin" pitchFamily="50" charset="0"/>
              <a:ea typeface="Open Sans Light" panose="020B0306030504020204" pitchFamily="34" charset="0"/>
              <a:cs typeface="Gotham Thin" pitchFamily="50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C597FB26-8771-4152-831D-B03D3C718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672" y="12047098"/>
            <a:ext cx="6838805" cy="527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2444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WSPÓŁPRACUJEMY Z CAŁYM ŚWIATEM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6481B781-E830-4986-B420-1C4F7D0A576D}"/>
              </a:ext>
            </a:extLst>
          </p:cNvPr>
          <p:cNvGrpSpPr/>
          <p:nvPr/>
        </p:nvGrpSpPr>
        <p:grpSpPr>
          <a:xfrm>
            <a:off x="14610153" y="9041871"/>
            <a:ext cx="7669549" cy="4396727"/>
            <a:chOff x="14608251" y="9360653"/>
            <a:chExt cx="7669549" cy="4396727"/>
          </a:xfrm>
        </p:grpSpPr>
        <p:sp>
          <p:nvSpPr>
            <p:cNvPr id="35859" name="Rectangle 26">
              <a:extLst>
                <a:ext uri="{FF2B5EF4-FFF2-40B4-BE49-F238E27FC236}">
                  <a16:creationId xmlns:a16="http://schemas.microsoft.com/office/drawing/2014/main" id="{AF51BBC4-091F-4CBB-A060-B0BAFEE7C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8251" y="9360653"/>
              <a:ext cx="76695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pl-PL" altLang="en-US" sz="20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PONADTO REALIZUJEMY TAKIE PROGRAMY JAK:</a:t>
              </a:r>
              <a:endParaRPr lang="en-US" altLang="en-US" sz="2000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endParaRPr>
            </a:p>
          </p:txBody>
        </p:sp>
        <p:sp>
          <p:nvSpPr>
            <p:cNvPr id="35860" name="Rectangle 26">
              <a:extLst>
                <a:ext uri="{FF2B5EF4-FFF2-40B4-BE49-F238E27FC236}">
                  <a16:creationId xmlns:a16="http://schemas.microsoft.com/office/drawing/2014/main" id="{708A36F2-C35C-42C8-B937-67103F57F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4220" y="10108083"/>
              <a:ext cx="62095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PROGRAM</a:t>
              </a:r>
              <a:r>
                <a:rPr lang="en-US" altLang="en-US" sz="2000" dirty="0">
                  <a:solidFill>
                    <a:schemeClr val="tx1"/>
                  </a:solidFill>
                  <a:latin typeface="Gotham Medium" pitchFamily="50" charset="0"/>
                  <a:cs typeface="Gotham Medium" pitchFamily="50" charset="0"/>
                </a:rPr>
                <a:t> 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Erasmus+</a:t>
              </a:r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C97CDD8E-F643-40DA-8C11-60686B0F9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4221" y="10855513"/>
              <a:ext cx="5979916" cy="1538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0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STUDIA EUROPA MASTER</a:t>
              </a:r>
              <a:r>
                <a:rPr lang="pl-PL" altLang="en-US" sz="2000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, </a:t>
              </a:r>
              <a:r>
                <a:rPr lang="pl-PL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czyli możliwość pozyskania jednocześnie dyplomów trzech uczelni: Uniwersytetu Opolskiego, Uniwersytetu Johannesa Gutenberga w Moguncji (Niemcy) i Uniwersytetu Burgundzkiego w Dijon (Francja)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F455FF94-4520-4935-80CA-3383E939C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4221" y="12834050"/>
              <a:ext cx="602981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PARTNERSTWO WSCHÓD 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–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współpraca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dotycząca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przyjmowania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studentów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 z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krajów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zza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wschodniej</a:t>
              </a:r>
              <a:r>
                <a:rPr lang="en-US" altLang="en-US" sz="2000" dirty="0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latin typeface="Gotham Light" pitchFamily="50" charset="0"/>
                  <a:cs typeface="Gotham Light" pitchFamily="50" charset="0"/>
                </a:rPr>
                <a:t>granicy</a:t>
              </a:r>
              <a:endParaRPr lang="en-US" altLang="en-US" sz="2000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0441818-3869-475F-B2C0-7C6FFDFAE66B}"/>
              </a:ext>
            </a:extLst>
          </p:cNvPr>
          <p:cNvGrpSpPr/>
          <p:nvPr/>
        </p:nvGrpSpPr>
        <p:grpSpPr>
          <a:xfrm>
            <a:off x="22173578" y="10108083"/>
            <a:ext cx="3862732" cy="3345998"/>
            <a:chOff x="21555570" y="10124496"/>
            <a:chExt cx="3862732" cy="3345998"/>
          </a:xfrm>
        </p:grpSpPr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E044AA15-4ECE-40F3-B65C-CD12E6CD3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5570" y="10124496"/>
              <a:ext cx="3862732" cy="154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1556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BLISKO</a:t>
              </a:r>
              <a:r>
                <a:rPr lang="pl-PL" altLang="en-US" sz="1556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  </a:t>
              </a:r>
              <a:r>
                <a:rPr lang="en-US" altLang="en-US" sz="8444" dirty="0">
                  <a:solidFill>
                    <a:schemeClr val="tx1"/>
                  </a:solidFill>
                  <a:latin typeface="Gotham Thin" pitchFamily="50" charset="0"/>
                  <a:cs typeface="Gotham Thin" pitchFamily="50" charset="0"/>
                </a:rPr>
                <a:t>1000</a:t>
              </a:r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072436B0-B590-4397-AC8A-227FD204A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2956" y="11087969"/>
              <a:ext cx="3327960" cy="143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lnSpc>
                  <a:spcPct val="120000"/>
                </a:lnSpc>
                <a:buClrTx/>
                <a:buFontTx/>
                <a:buNone/>
              </a:pPr>
              <a:endParaRPr lang="en-US" altLang="en-US" sz="2444" dirty="0">
                <a:solidFill>
                  <a:srgbClr val="7D87A4"/>
                </a:solidFill>
                <a:latin typeface="Gotham Thin" pitchFamily="50" charset="0"/>
                <a:cs typeface="Gotham Thin" pitchFamily="50" charset="0"/>
              </a:endParaRPr>
            </a:p>
            <a:p>
              <a:pPr algn="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STUDENTÓW </a:t>
              </a:r>
            </a:p>
            <a:p>
              <a:pPr algn="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Z 36 KRAJÓW</a:t>
              </a:r>
            </a:p>
          </p:txBody>
        </p:sp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7947B759-F40D-4B7B-A16B-38C309B8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1715448" y="11941750"/>
              <a:ext cx="1528744" cy="1528744"/>
            </a:xfrm>
            <a:prstGeom prst="rect">
              <a:avLst/>
            </a:prstGeom>
          </p:spPr>
        </p:pic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2E68CFC0-560C-4122-BCB4-FE5D98D82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" y="23454"/>
            <a:ext cx="3930531" cy="152149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3CAB17D8-8C83-4B44-9EFD-C4D65857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93" y="3603724"/>
            <a:ext cx="15484944" cy="1021170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8D95375A-A658-42D3-B428-013AF0048B81}"/>
              </a:ext>
            </a:extLst>
          </p:cNvPr>
          <p:cNvGrpSpPr>
            <a:grpSpLocks/>
          </p:cNvGrpSpPr>
          <p:nvPr/>
        </p:nvGrpSpPr>
        <p:grpSpPr bwMode="auto">
          <a:xfrm>
            <a:off x="13545344" y="15828118"/>
            <a:ext cx="3841625" cy="1899646"/>
            <a:chOff x="12631" y="2463"/>
            <a:chExt cx="2178" cy="1077"/>
          </a:xfrm>
        </p:grpSpPr>
        <p:sp>
          <p:nvSpPr>
            <p:cNvPr id="36888" name="AutoShape 18">
              <a:extLst>
                <a:ext uri="{FF2B5EF4-FFF2-40B4-BE49-F238E27FC236}">
                  <a16:creationId xmlns:a16="http://schemas.microsoft.com/office/drawing/2014/main" id="{7036EE98-6F09-4C95-A755-B16EDA394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1" y="2463"/>
              <a:ext cx="2178" cy="383"/>
            </a:xfrm>
            <a:prstGeom prst="roundRect">
              <a:avLst>
                <a:gd name="adj" fmla="val 15218"/>
              </a:avLst>
            </a:prstGeom>
            <a:solidFill>
              <a:srgbClr val="157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36889" name="Rectangle 19">
              <a:extLst>
                <a:ext uri="{FF2B5EF4-FFF2-40B4-BE49-F238E27FC236}">
                  <a16:creationId xmlns:a16="http://schemas.microsoft.com/office/drawing/2014/main" id="{BFD6FC05-96DE-4F04-A84B-682D44071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1" y="2515"/>
              <a:ext cx="195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Różne</a:t>
              </a:r>
              <a:r>
                <a:rPr lang="en-US" altLang="en-US" sz="2222" dirty="0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formy</a:t>
              </a:r>
              <a:r>
                <a:rPr lang="en-US" altLang="en-US" sz="2222" dirty="0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wymiany</a:t>
              </a:r>
              <a:endParaRPr lang="en-US" altLang="en-US" sz="2222" dirty="0">
                <a:solidFill>
                  <a:srgbClr val="F6F6F6"/>
                </a:solidFill>
                <a:latin typeface="Open Sans" pitchFamily="34" charset="0"/>
                <a:cs typeface="Open Sans" pitchFamily="34" charset="0"/>
              </a:endParaRPr>
            </a:p>
          </p:txBody>
        </p:sp>
        <p:sp>
          <p:nvSpPr>
            <p:cNvPr id="36890" name="Rectangle 20">
              <a:extLst>
                <a:ext uri="{FF2B5EF4-FFF2-40B4-BE49-F238E27FC236}">
                  <a16:creationId xmlns:a16="http://schemas.microsoft.com/office/drawing/2014/main" id="{03FD6ACE-DF1C-46AE-83AB-E87FFD52B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1" y="2920"/>
              <a:ext cx="2178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1778" dirty="0" err="1">
                  <a:solidFill>
                    <a:srgbClr val="687189"/>
                  </a:solidFill>
                </a:rPr>
                <a:t>Współpracujemy</a:t>
              </a:r>
              <a:r>
                <a:rPr lang="en-US" altLang="en-US" sz="1778" dirty="0">
                  <a:solidFill>
                    <a:srgbClr val="687189"/>
                  </a:solidFill>
                </a:rPr>
                <a:t> z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zagranicą</a:t>
              </a:r>
              <a:r>
                <a:rPr lang="en-US" altLang="en-US" sz="1778" dirty="0">
                  <a:solidFill>
                    <a:srgbClr val="687189"/>
                  </a:solidFill>
                </a:rPr>
                <a:t> na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wiele</a:t>
              </a:r>
              <a:r>
                <a:rPr lang="en-US" altLang="en-US" sz="1778" dirty="0">
                  <a:solidFill>
                    <a:srgbClr val="687189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sposobów</a:t>
              </a:r>
              <a:r>
                <a:rPr lang="en-US" altLang="en-US" sz="1778" dirty="0">
                  <a:solidFill>
                    <a:srgbClr val="687189"/>
                  </a:solidFill>
                </a:rPr>
                <a:t>: Erasmus+, Europa Master, w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ramach</a:t>
              </a:r>
              <a:r>
                <a:rPr lang="en-US" altLang="en-US" sz="1778" dirty="0">
                  <a:solidFill>
                    <a:srgbClr val="687189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Językowej</a:t>
              </a:r>
              <a:r>
                <a:rPr lang="en-US" altLang="en-US" sz="1778" dirty="0">
                  <a:solidFill>
                    <a:srgbClr val="687189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Szkoły</a:t>
              </a:r>
              <a:r>
                <a:rPr lang="en-US" altLang="en-US" sz="1778" dirty="0">
                  <a:solidFill>
                    <a:srgbClr val="687189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Letniej</a:t>
              </a:r>
              <a:r>
                <a:rPr lang="pl-PL" altLang="en-US" sz="1778" dirty="0">
                  <a:solidFill>
                    <a:srgbClr val="687189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czy</a:t>
              </a:r>
              <a:r>
                <a:rPr lang="en-US" altLang="en-US" sz="1778" dirty="0">
                  <a:solidFill>
                    <a:srgbClr val="687189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Partnerstwa</a:t>
              </a:r>
              <a:r>
                <a:rPr lang="en-US" altLang="en-US" sz="1778" dirty="0">
                  <a:solidFill>
                    <a:srgbClr val="687189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687189"/>
                  </a:solidFill>
                </a:rPr>
                <a:t>Wschodniego</a:t>
              </a:r>
              <a:r>
                <a:rPr lang="en-US" altLang="en-US" sz="1778" dirty="0">
                  <a:solidFill>
                    <a:srgbClr val="687189"/>
                  </a:solidFill>
                </a:rPr>
                <a:t>. </a:t>
              </a:r>
            </a:p>
          </p:txBody>
        </p:sp>
      </p:grpSp>
      <p:grpSp>
        <p:nvGrpSpPr>
          <p:cNvPr id="4" name="Group 21">
            <a:extLst>
              <a:ext uri="{FF2B5EF4-FFF2-40B4-BE49-F238E27FC236}">
                <a16:creationId xmlns:a16="http://schemas.microsoft.com/office/drawing/2014/main" id="{2293165A-D958-4FEA-96F7-2EE05849B4FB}"/>
              </a:ext>
            </a:extLst>
          </p:cNvPr>
          <p:cNvGrpSpPr>
            <a:grpSpLocks/>
          </p:cNvGrpSpPr>
          <p:nvPr/>
        </p:nvGrpSpPr>
        <p:grpSpPr bwMode="auto">
          <a:xfrm>
            <a:off x="17776350" y="15814423"/>
            <a:ext cx="3843388" cy="2448198"/>
            <a:chOff x="12415" y="6617"/>
            <a:chExt cx="2179" cy="1388"/>
          </a:xfrm>
        </p:grpSpPr>
        <p:sp>
          <p:nvSpPr>
            <p:cNvPr id="36885" name="AutoShape 22">
              <a:extLst>
                <a:ext uri="{FF2B5EF4-FFF2-40B4-BE49-F238E27FC236}">
                  <a16:creationId xmlns:a16="http://schemas.microsoft.com/office/drawing/2014/main" id="{81B67EA8-1CA0-41E3-AD80-9373AFCEF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5" y="6617"/>
              <a:ext cx="2179" cy="383"/>
            </a:xfrm>
            <a:prstGeom prst="roundRect">
              <a:avLst>
                <a:gd name="adj" fmla="val 15218"/>
              </a:avLst>
            </a:prstGeom>
            <a:solidFill>
              <a:srgbClr val="25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36886" name="Rectangle 23">
              <a:extLst>
                <a:ext uri="{FF2B5EF4-FFF2-40B4-BE49-F238E27FC236}">
                  <a16:creationId xmlns:a16="http://schemas.microsoft.com/office/drawing/2014/main" id="{BEE2FAAD-59C5-4C02-8443-32BB425E8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6" y="6669"/>
              <a:ext cx="195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Otwarci</a:t>
              </a:r>
              <a:r>
                <a:rPr lang="en-US" altLang="en-US" sz="2222" dirty="0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 na </a:t>
              </a: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świat</a:t>
              </a:r>
              <a:endParaRPr lang="en-US" altLang="en-US" sz="2222" dirty="0">
                <a:solidFill>
                  <a:srgbClr val="F6F6F6"/>
                </a:solidFill>
                <a:latin typeface="Open Sans" pitchFamily="34" charset="0"/>
                <a:cs typeface="Open Sans" pitchFamily="34" charset="0"/>
              </a:endParaRPr>
            </a:p>
          </p:txBody>
        </p:sp>
        <p:sp>
          <p:nvSpPr>
            <p:cNvPr id="36887" name="Rectangle 24">
              <a:extLst>
                <a:ext uri="{FF2B5EF4-FFF2-40B4-BE49-F238E27FC236}">
                  <a16:creationId xmlns:a16="http://schemas.microsoft.com/office/drawing/2014/main" id="{72A57936-52B7-4207-9BCD-5DA91C41F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5" y="7074"/>
              <a:ext cx="2179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1778" dirty="0" err="1">
                  <a:solidFill>
                    <a:srgbClr val="7D87A4"/>
                  </a:solidFill>
                </a:rPr>
                <a:t>Studenci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Uniwersytetu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Opolskiego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także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wyjeżdżają</a:t>
              </a:r>
              <a:r>
                <a:rPr lang="en-US" altLang="en-US" sz="1778" dirty="0">
                  <a:solidFill>
                    <a:srgbClr val="7D87A4"/>
                  </a:solidFill>
                </a:rPr>
                <a:t> za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granicę</a:t>
              </a:r>
              <a:r>
                <a:rPr lang="en-US" altLang="en-US" sz="1778" dirty="0">
                  <a:solidFill>
                    <a:srgbClr val="7D87A4"/>
                  </a:solidFill>
                </a:rPr>
                <a:t>. W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ramach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programu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wymian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mogą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studiować</a:t>
              </a:r>
              <a:r>
                <a:rPr lang="en-US" altLang="en-US" sz="1778" dirty="0">
                  <a:solidFill>
                    <a:srgbClr val="7D87A4"/>
                  </a:solidFill>
                </a:rPr>
                <a:t> w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krajach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Unii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Europejskiej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ale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także</a:t>
              </a:r>
              <a:r>
                <a:rPr lang="en-US" altLang="en-US" sz="1778" dirty="0">
                  <a:solidFill>
                    <a:srgbClr val="7D87A4"/>
                  </a:solidFill>
                </a:rPr>
                <a:t> w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Chinach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Tajwanie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Rosji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Serbii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czy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Izraelu</a:t>
              </a:r>
              <a:r>
                <a:rPr lang="en-US" altLang="en-US" sz="1778" dirty="0">
                  <a:solidFill>
                    <a:srgbClr val="7D87A4"/>
                  </a:solidFill>
                </a:rPr>
                <a:t>. </a:t>
              </a:r>
            </a:p>
          </p:txBody>
        </p:sp>
      </p:grpSp>
      <p:sp>
        <p:nvSpPr>
          <p:cNvPr id="36884" name="Rectangle 28">
            <a:extLst>
              <a:ext uri="{FF2B5EF4-FFF2-40B4-BE49-F238E27FC236}">
                <a16:creationId xmlns:a16="http://schemas.microsoft.com/office/drawing/2014/main" id="{7F3FC9C7-8F53-4EEE-9230-25E21B93C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205" y="3907707"/>
            <a:ext cx="3841625" cy="13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Uniwersytet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Opolski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regularnie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podpisuje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umowy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o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współpracy</a:t>
            </a:r>
            <a:endParaRPr lang="pl-PL" altLang="en-US" sz="1778" dirty="0">
              <a:latin typeface="Gotham Light" pitchFamily="50" charset="0"/>
              <a:cs typeface="Gotham Light" pitchFamily="50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z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uczelniami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z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całego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świata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.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Mamy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ponad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120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partnerów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na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wszystkich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altLang="en-US" sz="1778" dirty="0" err="1">
                <a:latin typeface="Gotham Light" pitchFamily="50" charset="0"/>
                <a:cs typeface="Gotham Light" pitchFamily="50" charset="0"/>
              </a:rPr>
              <a:t>kontytnentach</a:t>
            </a:r>
            <a:r>
              <a:rPr lang="en-US" altLang="en-US" sz="1778" dirty="0">
                <a:latin typeface="Gotham Light" pitchFamily="50" charset="0"/>
                <a:cs typeface="Gotham Light" pitchFamily="50" charset="0"/>
              </a:rPr>
              <a:t>.</a:t>
            </a: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9CD147A5-BDEB-4F1B-93CE-EDE40D2D99ED}"/>
              </a:ext>
            </a:extLst>
          </p:cNvPr>
          <p:cNvGrpSpPr>
            <a:grpSpLocks/>
          </p:cNvGrpSpPr>
          <p:nvPr/>
        </p:nvGrpSpPr>
        <p:grpSpPr bwMode="auto">
          <a:xfrm>
            <a:off x="8979624" y="15724468"/>
            <a:ext cx="3843388" cy="2449961"/>
            <a:chOff x="883" y="6247"/>
            <a:chExt cx="2179" cy="1389"/>
          </a:xfrm>
        </p:grpSpPr>
        <p:sp>
          <p:nvSpPr>
            <p:cNvPr id="36879" name="AutoShape 30">
              <a:extLst>
                <a:ext uri="{FF2B5EF4-FFF2-40B4-BE49-F238E27FC236}">
                  <a16:creationId xmlns:a16="http://schemas.microsoft.com/office/drawing/2014/main" id="{F505D84D-097A-4C61-B60D-160ABCA61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6247"/>
              <a:ext cx="2179" cy="383"/>
            </a:xfrm>
            <a:prstGeom prst="roundRect">
              <a:avLst>
                <a:gd name="adj" fmla="val 15218"/>
              </a:avLst>
            </a:prstGeom>
            <a:solidFill>
              <a:srgbClr val="E2A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36880" name="Rectangle 31">
              <a:extLst>
                <a:ext uri="{FF2B5EF4-FFF2-40B4-BE49-F238E27FC236}">
                  <a16:creationId xmlns:a16="http://schemas.microsoft.com/office/drawing/2014/main" id="{2398D64B-1BE1-4FFC-B71E-F35497517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6298"/>
              <a:ext cx="195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ClrTx/>
                <a:buFontTx/>
                <a:buNone/>
              </a:pP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Studenci</a:t>
              </a:r>
              <a:r>
                <a:rPr lang="en-US" altLang="en-US" sz="2222" dirty="0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 z </a:t>
              </a: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całego</a:t>
              </a:r>
              <a:r>
                <a:rPr lang="en-US" altLang="en-US" sz="2222" dirty="0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altLang="en-US" sz="2222" dirty="0" err="1">
                  <a:solidFill>
                    <a:srgbClr val="F6F6F6"/>
                  </a:solidFill>
                  <a:latin typeface="Open Sans" pitchFamily="34" charset="0"/>
                  <a:cs typeface="Open Sans" pitchFamily="34" charset="0"/>
                </a:rPr>
                <a:t>świata</a:t>
              </a:r>
              <a:endParaRPr lang="en-US" altLang="en-US" sz="2222" dirty="0">
                <a:solidFill>
                  <a:srgbClr val="F6F6F6"/>
                </a:solidFill>
                <a:latin typeface="Open Sans" pitchFamily="34" charset="0"/>
                <a:cs typeface="Open Sans" pitchFamily="34" charset="0"/>
              </a:endParaRPr>
            </a:p>
          </p:txBody>
        </p:sp>
        <p:sp>
          <p:nvSpPr>
            <p:cNvPr id="36881" name="Rectangle 32">
              <a:extLst>
                <a:ext uri="{FF2B5EF4-FFF2-40B4-BE49-F238E27FC236}">
                  <a16:creationId xmlns:a16="http://schemas.microsoft.com/office/drawing/2014/main" id="{4C1886F5-1C36-4B48-A973-20E9A41C7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6705"/>
              <a:ext cx="2179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1778" dirty="0" err="1">
                  <a:solidFill>
                    <a:srgbClr val="7D87A4"/>
                  </a:solidFill>
                </a:rPr>
                <a:t>Naszą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uczelnię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odwiedzają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studenci</a:t>
              </a:r>
              <a:r>
                <a:rPr lang="en-US" altLang="en-US" sz="1778" dirty="0">
                  <a:solidFill>
                    <a:srgbClr val="7D87A4"/>
                  </a:solidFill>
                </a:rPr>
                <a:t> z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całego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świata</a:t>
              </a:r>
              <a:r>
                <a:rPr lang="en-US" altLang="en-US" sz="1778" dirty="0">
                  <a:solidFill>
                    <a:srgbClr val="7D87A4"/>
                  </a:solidFill>
                </a:rPr>
                <a:t>.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Gościmy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młodych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ludzi</a:t>
              </a:r>
              <a:r>
                <a:rPr lang="en-US" altLang="en-US" sz="1778" dirty="0">
                  <a:solidFill>
                    <a:srgbClr val="7D87A4"/>
                  </a:solidFill>
                </a:rPr>
                <a:t> z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pobliskich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krajów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takich</a:t>
              </a:r>
              <a:r>
                <a:rPr lang="en-US" altLang="en-US" sz="1778" dirty="0">
                  <a:solidFill>
                    <a:srgbClr val="7D87A4"/>
                  </a:solidFill>
                </a:rPr>
                <a:t> jak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Ukraina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Turcja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Hiszpania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Belgia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czy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Niemcy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ale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także</a:t>
              </a:r>
              <a:r>
                <a:rPr lang="en-US" altLang="en-US" sz="1778" dirty="0">
                  <a:solidFill>
                    <a:srgbClr val="7D87A4"/>
                  </a:solidFill>
                </a:rPr>
                <a:t> z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bardziej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egzotycznych</a:t>
              </a:r>
              <a:r>
                <a:rPr lang="en-US" altLang="en-US" sz="1778" dirty="0">
                  <a:solidFill>
                    <a:srgbClr val="7D87A4"/>
                  </a:solidFill>
                </a:rPr>
                <a:t>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kierunków</a:t>
              </a:r>
              <a:r>
                <a:rPr lang="en-US" altLang="en-US" sz="1778" dirty="0">
                  <a:solidFill>
                    <a:srgbClr val="7D87A4"/>
                  </a:solidFill>
                </a:rPr>
                <a:t>: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Indii</a:t>
              </a:r>
              <a:r>
                <a:rPr lang="en-US" altLang="en-US" sz="1778" dirty="0">
                  <a:solidFill>
                    <a:srgbClr val="7D87A4"/>
                  </a:solidFill>
                </a:rPr>
                <a:t>, Chin, </a:t>
              </a:r>
              <a:r>
                <a:rPr lang="en-US" altLang="en-US" sz="1778" dirty="0" err="1">
                  <a:solidFill>
                    <a:srgbClr val="7D87A4"/>
                  </a:solidFill>
                </a:rPr>
                <a:t>Tajwanu</a:t>
              </a:r>
              <a:r>
                <a:rPr lang="en-US" altLang="en-US" sz="1778" dirty="0">
                  <a:solidFill>
                    <a:srgbClr val="7D87A4"/>
                  </a:solidFill>
                </a:rPr>
                <a:t>.</a:t>
              </a:r>
            </a:p>
          </p:txBody>
        </p: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756CE1A-A1AF-4964-BDEB-1BBBFA0B6080}"/>
              </a:ext>
            </a:extLst>
          </p:cNvPr>
          <p:cNvSpPr txBox="1"/>
          <p:nvPr/>
        </p:nvSpPr>
        <p:spPr>
          <a:xfrm>
            <a:off x="2323317" y="2971236"/>
            <a:ext cx="4037400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Ponad</a:t>
            </a:r>
            <a:r>
              <a:rPr lang="en-US" altLang="en-US" sz="2800" b="1" dirty="0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 120 </a:t>
            </a: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umów</a:t>
            </a:r>
            <a:endParaRPr lang="en-US" altLang="en-US" sz="2800" b="1" dirty="0">
              <a:latin typeface="Gotham Black" pitchFamily="50" charset="0"/>
              <a:ea typeface="Open Sans" panose="020B0606030504020204" pitchFamily="34" charset="0"/>
              <a:cs typeface="Gotham Black" pitchFamily="50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26621BB-699D-462F-A43B-A87DF7D2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3556" y="1591039"/>
            <a:ext cx="1883651" cy="1883651"/>
          </a:xfrm>
          <a:prstGeom prst="rect">
            <a:avLst/>
          </a:prstGeom>
        </p:spPr>
      </p:pic>
      <p:sp>
        <p:nvSpPr>
          <p:cNvPr id="27" name="Rectangle 28">
            <a:extLst>
              <a:ext uri="{FF2B5EF4-FFF2-40B4-BE49-F238E27FC236}">
                <a16:creationId xmlns:a16="http://schemas.microsoft.com/office/drawing/2014/main" id="{114EAB9D-1F16-4E8D-BDD7-DFC7341C1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031" y="11888787"/>
            <a:ext cx="3841625" cy="191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778" dirty="0" err="1"/>
              <a:t>Naszą</a:t>
            </a:r>
            <a:r>
              <a:rPr lang="en-US" altLang="en-US" sz="1778" dirty="0"/>
              <a:t> </a:t>
            </a:r>
            <a:r>
              <a:rPr lang="en-US" altLang="en-US" sz="1778" dirty="0" err="1"/>
              <a:t>uczelnię</a:t>
            </a:r>
            <a:r>
              <a:rPr lang="en-US" altLang="en-US" sz="1778" dirty="0"/>
              <a:t> </a:t>
            </a:r>
            <a:r>
              <a:rPr lang="en-US" altLang="en-US" sz="1778" dirty="0" err="1"/>
              <a:t>odwiedzają</a:t>
            </a:r>
            <a:r>
              <a:rPr lang="en-US" altLang="en-US" sz="1778" dirty="0"/>
              <a:t> </a:t>
            </a:r>
            <a:r>
              <a:rPr lang="en-US" altLang="en-US" sz="1778" dirty="0" err="1"/>
              <a:t>studenci</a:t>
            </a:r>
            <a:r>
              <a:rPr lang="en-US" altLang="en-US" sz="1778" dirty="0"/>
              <a:t> </a:t>
            </a:r>
            <a:br>
              <a:rPr lang="pl-PL" altLang="en-US" sz="1778" dirty="0"/>
            </a:br>
            <a:r>
              <a:rPr lang="en-US" altLang="en-US" sz="1778" dirty="0"/>
              <a:t>z </a:t>
            </a:r>
            <a:r>
              <a:rPr lang="en-US" altLang="en-US" sz="1778" dirty="0" err="1"/>
              <a:t>całego</a:t>
            </a:r>
            <a:r>
              <a:rPr lang="en-US" altLang="en-US" sz="1778" dirty="0"/>
              <a:t> </a:t>
            </a:r>
            <a:r>
              <a:rPr lang="en-US" altLang="en-US" sz="1778" dirty="0" err="1"/>
              <a:t>świata</a:t>
            </a:r>
            <a:r>
              <a:rPr lang="en-US" altLang="en-US" sz="1778" dirty="0"/>
              <a:t>. </a:t>
            </a:r>
            <a:r>
              <a:rPr lang="en-US" altLang="en-US" sz="1778" dirty="0" err="1"/>
              <a:t>Gościmy</a:t>
            </a:r>
            <a:r>
              <a:rPr lang="en-US" altLang="en-US" sz="1778" dirty="0"/>
              <a:t> </a:t>
            </a:r>
            <a:r>
              <a:rPr lang="en-US" altLang="en-US" sz="1778" dirty="0" err="1"/>
              <a:t>młodych</a:t>
            </a:r>
            <a:r>
              <a:rPr lang="en-US" altLang="en-US" sz="1778" dirty="0"/>
              <a:t> </a:t>
            </a:r>
            <a:r>
              <a:rPr lang="en-US" altLang="en-US" sz="1778" dirty="0" err="1"/>
              <a:t>ludzi</a:t>
            </a:r>
            <a:r>
              <a:rPr lang="en-US" altLang="en-US" sz="1778" dirty="0"/>
              <a:t> z </a:t>
            </a:r>
            <a:r>
              <a:rPr lang="en-US" altLang="en-US" sz="1778" dirty="0" err="1"/>
              <a:t>pobliskich</a:t>
            </a:r>
            <a:r>
              <a:rPr lang="en-US" altLang="en-US" sz="1778" dirty="0"/>
              <a:t> </a:t>
            </a:r>
            <a:r>
              <a:rPr lang="en-US" altLang="en-US" sz="1778" dirty="0" err="1"/>
              <a:t>krajów</a:t>
            </a:r>
            <a:r>
              <a:rPr lang="en-US" altLang="en-US" sz="1778" dirty="0"/>
              <a:t>, </a:t>
            </a:r>
            <a:r>
              <a:rPr lang="en-US" altLang="en-US" sz="1778" dirty="0" err="1"/>
              <a:t>takich</a:t>
            </a:r>
            <a:r>
              <a:rPr lang="en-US" altLang="en-US" sz="1778" dirty="0"/>
              <a:t> jak </a:t>
            </a:r>
            <a:r>
              <a:rPr lang="en-US" altLang="en-US" sz="1778" dirty="0" err="1"/>
              <a:t>Ukraina</a:t>
            </a:r>
            <a:r>
              <a:rPr lang="en-US" altLang="en-US" sz="1778" dirty="0"/>
              <a:t>, </a:t>
            </a:r>
            <a:r>
              <a:rPr lang="en-US" altLang="en-US" sz="1778" dirty="0" err="1"/>
              <a:t>Turcja</a:t>
            </a:r>
            <a:r>
              <a:rPr lang="en-US" altLang="en-US" sz="1778" dirty="0"/>
              <a:t>, </a:t>
            </a:r>
            <a:r>
              <a:rPr lang="en-US" altLang="en-US" sz="1778" dirty="0" err="1"/>
              <a:t>Hiszpania</a:t>
            </a:r>
            <a:r>
              <a:rPr lang="en-US" altLang="en-US" sz="1778" dirty="0"/>
              <a:t>, </a:t>
            </a:r>
            <a:r>
              <a:rPr lang="en-US" altLang="en-US" sz="1778" dirty="0" err="1"/>
              <a:t>Belgia</a:t>
            </a:r>
            <a:r>
              <a:rPr lang="en-US" altLang="en-US" sz="1778" dirty="0"/>
              <a:t> </a:t>
            </a:r>
            <a:r>
              <a:rPr lang="en-US" altLang="en-US" sz="1778" dirty="0" err="1"/>
              <a:t>czy</a:t>
            </a:r>
            <a:r>
              <a:rPr lang="en-US" altLang="en-US" sz="1778" dirty="0"/>
              <a:t> </a:t>
            </a:r>
            <a:r>
              <a:rPr lang="en-US" altLang="en-US" sz="1778" dirty="0" err="1"/>
              <a:t>Niemcy</a:t>
            </a:r>
            <a:r>
              <a:rPr lang="en-US" altLang="en-US" sz="1778" dirty="0"/>
              <a:t>, ale </a:t>
            </a:r>
            <a:r>
              <a:rPr lang="en-US" altLang="en-US" sz="1778" dirty="0" err="1"/>
              <a:t>także</a:t>
            </a:r>
            <a:r>
              <a:rPr lang="en-US" altLang="en-US" sz="1778" dirty="0"/>
              <a:t> z </a:t>
            </a:r>
            <a:r>
              <a:rPr lang="en-US" altLang="en-US" sz="1778" dirty="0" err="1"/>
              <a:t>bardziej</a:t>
            </a:r>
            <a:r>
              <a:rPr lang="en-US" altLang="en-US" sz="1778" dirty="0"/>
              <a:t> </a:t>
            </a:r>
            <a:r>
              <a:rPr lang="en-US" altLang="en-US" sz="1778" dirty="0" err="1"/>
              <a:t>egzotycznych</a:t>
            </a:r>
            <a:r>
              <a:rPr lang="en-US" altLang="en-US" sz="1778" dirty="0"/>
              <a:t> </a:t>
            </a:r>
            <a:r>
              <a:rPr lang="en-US" altLang="en-US" sz="1778" dirty="0" err="1"/>
              <a:t>kierunków</a:t>
            </a:r>
            <a:r>
              <a:rPr lang="en-US" altLang="en-US" sz="1778" dirty="0"/>
              <a:t>: </a:t>
            </a:r>
            <a:r>
              <a:rPr lang="en-US" altLang="en-US" sz="1778" dirty="0" err="1"/>
              <a:t>Indii</a:t>
            </a:r>
            <a:r>
              <a:rPr lang="en-US" altLang="en-US" sz="1778" dirty="0"/>
              <a:t>, Chin, </a:t>
            </a:r>
            <a:r>
              <a:rPr lang="en-US" altLang="en-US" sz="1778" dirty="0" err="1"/>
              <a:t>Tajwanu</a:t>
            </a:r>
            <a:r>
              <a:rPr lang="en-US" altLang="en-US" sz="1778" dirty="0"/>
              <a:t>.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5305EF4-DBDA-4ED6-877B-89538D73167B}"/>
              </a:ext>
            </a:extLst>
          </p:cNvPr>
          <p:cNvSpPr txBox="1"/>
          <p:nvPr/>
        </p:nvSpPr>
        <p:spPr>
          <a:xfrm>
            <a:off x="3213144" y="10678668"/>
            <a:ext cx="40374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Studenci</a:t>
            </a:r>
            <a:r>
              <a:rPr lang="en-US" altLang="en-US" sz="2800" b="1" dirty="0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 z </a:t>
            </a: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całego</a:t>
            </a:r>
            <a:r>
              <a:rPr lang="en-US" altLang="en-US" sz="2800" b="1" dirty="0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 </a:t>
            </a: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świata</a:t>
            </a:r>
            <a:endParaRPr lang="en-US" altLang="en-US" sz="2800" b="1" dirty="0">
              <a:latin typeface="Gotham Black" pitchFamily="50" charset="0"/>
              <a:ea typeface="Open Sans" panose="020B0606030504020204" pitchFamily="34" charset="0"/>
              <a:cs typeface="Gotham Black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34402-D704-41A5-9C84-A0AC7280B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1687" y="4049493"/>
            <a:ext cx="4560077" cy="136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778" dirty="0" err="1"/>
              <a:t>Studenci</a:t>
            </a:r>
            <a:r>
              <a:rPr lang="en-US" altLang="en-US" sz="1778" dirty="0"/>
              <a:t> </a:t>
            </a:r>
            <a:r>
              <a:rPr lang="en-US" altLang="en-US" sz="1778" dirty="0" err="1"/>
              <a:t>Uniwersytetu</a:t>
            </a:r>
            <a:r>
              <a:rPr lang="en-US" altLang="en-US" sz="1778" dirty="0"/>
              <a:t> </a:t>
            </a:r>
            <a:r>
              <a:rPr lang="en-US" altLang="en-US" sz="1778" dirty="0" err="1"/>
              <a:t>Opolskiego</a:t>
            </a:r>
            <a:r>
              <a:rPr lang="en-US" altLang="en-US" sz="1778" dirty="0"/>
              <a:t> </a:t>
            </a:r>
            <a:r>
              <a:rPr lang="en-US" altLang="en-US" sz="1778" dirty="0" err="1"/>
              <a:t>także</a:t>
            </a:r>
            <a:r>
              <a:rPr lang="en-US" altLang="en-US" sz="1778" dirty="0"/>
              <a:t> </a:t>
            </a:r>
            <a:r>
              <a:rPr lang="en-US" altLang="en-US" sz="1778" dirty="0" err="1"/>
              <a:t>wyjeżdżają</a:t>
            </a:r>
            <a:r>
              <a:rPr lang="en-US" altLang="en-US" sz="1778" dirty="0"/>
              <a:t> za </a:t>
            </a:r>
            <a:r>
              <a:rPr lang="en-US" altLang="en-US" sz="1778" dirty="0" err="1"/>
              <a:t>granicę</a:t>
            </a:r>
            <a:r>
              <a:rPr lang="en-US" altLang="en-US" sz="1778" dirty="0"/>
              <a:t>. W </a:t>
            </a:r>
            <a:r>
              <a:rPr lang="en-US" altLang="en-US" sz="1778" dirty="0" err="1"/>
              <a:t>ramach</a:t>
            </a:r>
            <a:r>
              <a:rPr lang="en-US" altLang="en-US" sz="1778" dirty="0"/>
              <a:t> </a:t>
            </a:r>
            <a:r>
              <a:rPr lang="en-US" altLang="en-US" sz="1778" dirty="0" err="1"/>
              <a:t>programu</a:t>
            </a:r>
            <a:r>
              <a:rPr lang="en-US" altLang="en-US" sz="1778" dirty="0"/>
              <a:t> </a:t>
            </a:r>
            <a:r>
              <a:rPr lang="en-US" altLang="en-US" sz="1778" dirty="0" err="1"/>
              <a:t>wymian</a:t>
            </a:r>
            <a:r>
              <a:rPr lang="en-US" altLang="en-US" sz="1778" dirty="0"/>
              <a:t> </a:t>
            </a:r>
            <a:r>
              <a:rPr lang="en-US" altLang="en-US" sz="1778" dirty="0" err="1"/>
              <a:t>mogą</a:t>
            </a:r>
            <a:r>
              <a:rPr lang="en-US" altLang="en-US" sz="1778" dirty="0"/>
              <a:t> </a:t>
            </a:r>
            <a:r>
              <a:rPr lang="en-US" altLang="en-US" sz="1778" dirty="0" err="1"/>
              <a:t>studiować</a:t>
            </a:r>
            <a:r>
              <a:rPr lang="en-US" altLang="en-US" sz="1778" dirty="0"/>
              <a:t> w </a:t>
            </a:r>
            <a:r>
              <a:rPr lang="en-US" altLang="en-US" sz="1778" dirty="0" err="1"/>
              <a:t>krajach</a:t>
            </a:r>
            <a:r>
              <a:rPr lang="en-US" altLang="en-US" sz="1778" dirty="0"/>
              <a:t> </a:t>
            </a:r>
            <a:r>
              <a:rPr lang="en-US" altLang="en-US" sz="1778" dirty="0" err="1"/>
              <a:t>Unii</a:t>
            </a:r>
            <a:r>
              <a:rPr lang="en-US" altLang="en-US" sz="1778" dirty="0"/>
              <a:t> </a:t>
            </a:r>
            <a:r>
              <a:rPr lang="en-US" altLang="en-US" sz="1778" dirty="0" err="1"/>
              <a:t>Europejskiej</a:t>
            </a:r>
            <a:r>
              <a:rPr lang="en-US" altLang="en-US" sz="1778" dirty="0"/>
              <a:t>, ale </a:t>
            </a:r>
            <a:r>
              <a:rPr lang="en-US" altLang="en-US" sz="1778" dirty="0" err="1"/>
              <a:t>także</a:t>
            </a:r>
            <a:r>
              <a:rPr lang="en-US" altLang="en-US" sz="1778" dirty="0"/>
              <a:t> w </a:t>
            </a:r>
            <a:r>
              <a:rPr lang="en-US" altLang="en-US" sz="1778" dirty="0" err="1"/>
              <a:t>Chinach</a:t>
            </a:r>
            <a:r>
              <a:rPr lang="en-US" altLang="en-US" sz="1778" dirty="0"/>
              <a:t>, </a:t>
            </a:r>
            <a:r>
              <a:rPr lang="en-US" altLang="en-US" sz="1778" dirty="0" err="1"/>
              <a:t>Tajwanie</a:t>
            </a:r>
            <a:r>
              <a:rPr lang="en-US" altLang="en-US" sz="1778" dirty="0"/>
              <a:t>, </a:t>
            </a:r>
            <a:r>
              <a:rPr lang="en-US" altLang="en-US" sz="1778" dirty="0" err="1"/>
              <a:t>Rosji</a:t>
            </a:r>
            <a:r>
              <a:rPr lang="en-US" altLang="en-US" sz="1778" dirty="0"/>
              <a:t>, </a:t>
            </a:r>
            <a:r>
              <a:rPr lang="en-US" altLang="en-US" sz="1778" dirty="0" err="1"/>
              <a:t>Serbii</a:t>
            </a:r>
            <a:r>
              <a:rPr lang="en-US" altLang="en-US" sz="1778" dirty="0"/>
              <a:t> </a:t>
            </a:r>
            <a:r>
              <a:rPr lang="en-US" altLang="en-US" sz="1778" dirty="0" err="1"/>
              <a:t>czy</a:t>
            </a:r>
            <a:r>
              <a:rPr lang="en-US" altLang="en-US" sz="1778" dirty="0"/>
              <a:t> </a:t>
            </a:r>
            <a:r>
              <a:rPr lang="en-US" altLang="en-US" sz="1778" dirty="0" err="1"/>
              <a:t>Izraelu</a:t>
            </a:r>
            <a:r>
              <a:rPr lang="en-US" altLang="en-US" sz="1778" dirty="0"/>
              <a:t>. 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46432B7-93AB-41BE-A4BB-12DDB3178239}"/>
              </a:ext>
            </a:extLst>
          </p:cNvPr>
          <p:cNvSpPr txBox="1"/>
          <p:nvPr/>
        </p:nvSpPr>
        <p:spPr>
          <a:xfrm>
            <a:off x="20523025" y="3134768"/>
            <a:ext cx="4037400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buClrTx/>
              <a:buFontTx/>
              <a:buNone/>
            </a:pPr>
            <a:r>
              <a:rPr lang="pl-PL" altLang="en-US" sz="2800" b="1" dirty="0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Otwarci na świat</a:t>
            </a:r>
            <a:endParaRPr lang="en-US" altLang="en-US" sz="2800" b="1" dirty="0">
              <a:latin typeface="Gotham Black" pitchFamily="50" charset="0"/>
              <a:ea typeface="Open Sans" panose="020B0606030504020204" pitchFamily="34" charset="0"/>
              <a:cs typeface="Gotham Black" pitchFamily="50" charset="0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499918ED-25B6-4D23-A55A-A7EEF6B0C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3795" y="12754210"/>
            <a:ext cx="3841625" cy="109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778" dirty="0" err="1"/>
              <a:t>Współpracujemy</a:t>
            </a:r>
            <a:r>
              <a:rPr lang="en-US" altLang="en-US" sz="1778" dirty="0"/>
              <a:t> z </a:t>
            </a:r>
            <a:r>
              <a:rPr lang="en-US" altLang="en-US" sz="1778" dirty="0" err="1"/>
              <a:t>zagranicą</a:t>
            </a:r>
            <a:r>
              <a:rPr lang="en-US" altLang="en-US" sz="1778" dirty="0"/>
              <a:t> </a:t>
            </a:r>
            <a:r>
              <a:rPr lang="en-US" altLang="en-US" sz="1778" dirty="0" err="1"/>
              <a:t>na</a:t>
            </a:r>
            <a:r>
              <a:rPr lang="en-US" altLang="en-US" sz="1778" dirty="0"/>
              <a:t> </a:t>
            </a:r>
            <a:r>
              <a:rPr lang="en-US" altLang="en-US" sz="1778" dirty="0" err="1"/>
              <a:t>wiele</a:t>
            </a:r>
            <a:r>
              <a:rPr lang="en-US" altLang="en-US" sz="1778" dirty="0"/>
              <a:t> </a:t>
            </a:r>
            <a:r>
              <a:rPr lang="en-US" altLang="en-US" sz="1778" dirty="0" err="1"/>
              <a:t>sposobów</a:t>
            </a:r>
            <a:r>
              <a:rPr lang="en-US" altLang="en-US" sz="1778" dirty="0"/>
              <a:t>: Erasmus+, Europa Master, w </a:t>
            </a:r>
            <a:r>
              <a:rPr lang="en-US" altLang="en-US" sz="1778" dirty="0" err="1"/>
              <a:t>ramach</a:t>
            </a:r>
            <a:r>
              <a:rPr lang="en-US" altLang="en-US" sz="1778" dirty="0"/>
              <a:t> </a:t>
            </a:r>
            <a:r>
              <a:rPr lang="en-US" altLang="en-US" sz="1778" dirty="0" err="1"/>
              <a:t>Językowej</a:t>
            </a:r>
            <a:r>
              <a:rPr lang="en-US" altLang="en-US" sz="1778" dirty="0"/>
              <a:t> </a:t>
            </a:r>
            <a:r>
              <a:rPr lang="en-US" altLang="en-US" sz="1778" dirty="0" err="1"/>
              <a:t>Szkoły</a:t>
            </a:r>
            <a:r>
              <a:rPr lang="en-US" altLang="en-US" sz="1778" dirty="0"/>
              <a:t> </a:t>
            </a:r>
            <a:r>
              <a:rPr lang="en-US" altLang="en-US" sz="1778" dirty="0" err="1"/>
              <a:t>Letniej</a:t>
            </a:r>
            <a:r>
              <a:rPr lang="pl-PL" altLang="en-US" sz="1778" dirty="0"/>
              <a:t> </a:t>
            </a:r>
            <a:r>
              <a:rPr lang="en-US" altLang="en-US" sz="1778" dirty="0" err="1"/>
              <a:t>czy</a:t>
            </a:r>
            <a:r>
              <a:rPr lang="en-US" altLang="en-US" sz="1778" dirty="0"/>
              <a:t> </a:t>
            </a:r>
            <a:r>
              <a:rPr lang="en-US" altLang="en-US" sz="1778" dirty="0" err="1"/>
              <a:t>Partnerstwa</a:t>
            </a:r>
            <a:r>
              <a:rPr lang="en-US" altLang="en-US" sz="1778" dirty="0"/>
              <a:t> </a:t>
            </a:r>
            <a:r>
              <a:rPr lang="en-US" altLang="en-US" sz="1778" dirty="0" err="1"/>
              <a:t>Wschodniego</a:t>
            </a:r>
            <a:r>
              <a:rPr lang="en-US" altLang="en-US" sz="1778" dirty="0"/>
              <a:t>. 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90724047-0AA3-4909-86B1-6B1F255E44CA}"/>
              </a:ext>
            </a:extLst>
          </p:cNvPr>
          <p:cNvSpPr txBox="1"/>
          <p:nvPr/>
        </p:nvSpPr>
        <p:spPr>
          <a:xfrm>
            <a:off x="20682076" y="11976397"/>
            <a:ext cx="4560077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Różne</a:t>
            </a:r>
            <a:r>
              <a:rPr lang="en-US" altLang="en-US" sz="2800" b="1" dirty="0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 </a:t>
            </a: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formy</a:t>
            </a:r>
            <a:r>
              <a:rPr lang="en-US" altLang="en-US" sz="2800" b="1" dirty="0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 </a:t>
            </a:r>
            <a:r>
              <a:rPr lang="en-US" altLang="en-US" sz="2800" b="1" dirty="0" err="1">
                <a:latin typeface="Gotham Black" pitchFamily="50" charset="0"/>
                <a:ea typeface="Open Sans" panose="020B0606030504020204" pitchFamily="34" charset="0"/>
                <a:cs typeface="Gotham Black" pitchFamily="50" charset="0"/>
              </a:rPr>
              <a:t>wymiany</a:t>
            </a:r>
            <a:endParaRPr lang="en-US" altLang="en-US" sz="2800" b="1" dirty="0">
              <a:latin typeface="Gotham Black" pitchFamily="50" charset="0"/>
              <a:ea typeface="Open Sans" panose="020B0606030504020204" pitchFamily="34" charset="0"/>
              <a:cs typeface="Gotham Black" pitchFamily="50" charset="0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ADD79B3B-8C2A-4DE1-863E-F325EE48F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1198" y="9059366"/>
            <a:ext cx="1883651" cy="1883651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3998623A-8552-443A-8DCA-C0CE89E12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594" y="1543172"/>
            <a:ext cx="1883651" cy="1883651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A3EA2C2B-9C9D-4B15-9417-102EA5971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420" y="10375900"/>
            <a:ext cx="1883651" cy="1883651"/>
          </a:xfrm>
          <a:prstGeom prst="rect">
            <a:avLst/>
          </a:prstGeom>
        </p:spPr>
      </p:pic>
      <p:sp>
        <p:nvSpPr>
          <p:cNvPr id="37" name="Rectangle 22">
            <a:extLst>
              <a:ext uri="{FF2B5EF4-FFF2-40B4-BE49-F238E27FC236}">
                <a16:creationId xmlns:a16="http://schemas.microsoft.com/office/drawing/2014/main" id="{65823323-67D6-498F-AAD2-A1B46B290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5890" y="892396"/>
            <a:ext cx="9638909" cy="22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6000" b="1" dirty="0">
                <a:latin typeface="Gotham Black" pitchFamily="50" charset="0"/>
                <a:cs typeface="Gotham Black" pitchFamily="50" charset="0"/>
              </a:rPr>
              <a:t>WSPÓŁPRACA ZAGRANICZNA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AFF5471-BAB5-48C6-A0FA-7D0000C14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r="35587"/>
          <a:stretch/>
        </p:blipFill>
        <p:spPr>
          <a:xfrm>
            <a:off x="14857173" y="0"/>
            <a:ext cx="12233515" cy="15324440"/>
          </a:xfrm>
          <a:prstGeom prst="rect">
            <a:avLst/>
          </a:prstGeom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BE6F3CCB-05CC-47FB-B659-FF99862C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392" y="14911768"/>
            <a:ext cx="359073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BB78D7E-1881-423E-B758-9B46DDA73C1D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24</a:t>
            </a:fld>
            <a:endParaRPr lang="en-US" altLang="en-US" sz="2444">
              <a:solidFill>
                <a:srgbClr val="687189"/>
              </a:solidFill>
            </a:endParaRPr>
          </a:p>
        </p:txBody>
      </p:sp>
      <p:sp>
        <p:nvSpPr>
          <p:cNvPr id="37908" name="Rectangle 20">
            <a:extLst>
              <a:ext uri="{FF2B5EF4-FFF2-40B4-BE49-F238E27FC236}">
                <a16:creationId xmlns:a16="http://schemas.microsoft.com/office/drawing/2014/main" id="{928E4C08-CED8-4B37-80C7-7B2DEE9E4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189" y="3946798"/>
            <a:ext cx="7061184" cy="6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3556" b="1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JĘZYKOWA SZKOŁA LETNIA</a:t>
            </a: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BB56AE18-E309-42A7-91BA-100C34EA3552}"/>
              </a:ext>
            </a:extLst>
          </p:cNvPr>
          <p:cNvGrpSpPr>
            <a:grpSpLocks/>
          </p:cNvGrpSpPr>
          <p:nvPr/>
        </p:nvGrpSpPr>
        <p:grpSpPr bwMode="auto">
          <a:xfrm>
            <a:off x="3920470" y="11819772"/>
            <a:ext cx="8951445" cy="1047716"/>
            <a:chOff x="8258" y="6777"/>
            <a:chExt cx="5075" cy="594"/>
          </a:xfrm>
        </p:grpSpPr>
        <p:sp>
          <p:nvSpPr>
            <p:cNvPr id="37903" name="Rectangle 22">
              <a:extLst>
                <a:ext uri="{FF2B5EF4-FFF2-40B4-BE49-F238E27FC236}">
                  <a16:creationId xmlns:a16="http://schemas.microsoft.com/office/drawing/2014/main" id="{04124962-BBB0-49EC-A010-A72D77B0B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8" y="6777"/>
              <a:ext cx="466" cy="594"/>
            </a:xfrm>
            <a:prstGeom prst="rect">
              <a:avLst/>
            </a:prstGeom>
            <a:solidFill>
              <a:srgbClr val="FF9800"/>
            </a:solidFill>
            <a:ln w="12600" cap="sq">
              <a:solidFill>
                <a:srgbClr val="D1D0D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 dirty="0"/>
            </a:p>
          </p:txBody>
        </p:sp>
        <p:sp>
          <p:nvSpPr>
            <p:cNvPr id="37904" name="Rectangle 23">
              <a:extLst>
                <a:ext uri="{FF2B5EF4-FFF2-40B4-BE49-F238E27FC236}">
                  <a16:creationId xmlns:a16="http://schemas.microsoft.com/office/drawing/2014/main" id="{6F474119-DBA5-4E06-9D22-CD76C87D5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3" y="6777"/>
              <a:ext cx="4610" cy="594"/>
            </a:xfrm>
            <a:prstGeom prst="rect">
              <a:avLst/>
            </a:prstGeom>
            <a:solidFill>
              <a:srgbClr val="F6F6F6"/>
            </a:solidFill>
            <a:ln w="12600" cap="sq">
              <a:solidFill>
                <a:srgbClr val="D1D0D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37905" name="Rectangle 24">
              <a:extLst>
                <a:ext uri="{FF2B5EF4-FFF2-40B4-BE49-F238E27FC236}">
                  <a16:creationId xmlns:a16="http://schemas.microsoft.com/office/drawing/2014/main" id="{0FEC9383-F5E4-49DE-84AC-539B79C5D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1" y="6790"/>
              <a:ext cx="259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37906" name="Rectangle 25">
              <a:extLst>
                <a:ext uri="{FF2B5EF4-FFF2-40B4-BE49-F238E27FC236}">
                  <a16:creationId xmlns:a16="http://schemas.microsoft.com/office/drawing/2014/main" id="{BBF75D1F-274D-4441-A3DD-2EE569452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0" y="6826"/>
              <a:ext cx="4327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 err="1">
                  <a:solidFill>
                    <a:schemeClr val="tx1"/>
                  </a:solidFill>
                </a:rPr>
                <a:t>Każdy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uczestnik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Językowej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Szkoły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Letniej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otrzymuje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certyfikat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ukończenia</a:t>
              </a:r>
              <a:r>
                <a:rPr lang="en-US" altLang="en-US" sz="2222" dirty="0">
                  <a:solidFill>
                    <a:schemeClr val="tx1"/>
                  </a:solidFill>
                </a:rPr>
                <a:t> </a:t>
              </a:r>
              <a:r>
                <a:rPr lang="en-US" altLang="en-US" sz="2222" dirty="0" err="1">
                  <a:solidFill>
                    <a:schemeClr val="tx1"/>
                  </a:solidFill>
                </a:rPr>
                <a:t>kursu</a:t>
              </a:r>
              <a:endParaRPr lang="en-US" altLang="en-US" sz="2222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Rectangle 23">
            <a:extLst>
              <a:ext uri="{FF2B5EF4-FFF2-40B4-BE49-F238E27FC236}">
                <a16:creationId xmlns:a16="http://schemas.microsoft.com/office/drawing/2014/main" id="{0014C922-37C4-46B8-9682-423BDDE32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470" y="5477974"/>
            <a:ext cx="9596274" cy="526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Językowa Szkoła Letnia na Uniwersytecie Opolskim organizowana jest  przez Centrum Partnerstwa Wschodniego. Zadaniem szkoły jest przygotowanie językowe przyszłych studentów Uniwersytetu Opolskiego. 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Oferujemy ciekawy program zajęć uwzględniający historię Polski, regionu i miasta. W programie szkoły znajdują się liczne wycieczki oraz bogata oferta sportowo-dydaktyczna. Zajęcia językowe prowadzone są przez wykwalifikowanych pracowników Wydziału Filologicznego UO.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Uczestnictwo w szkole letniej stanowi sposobność poznania kadry akademickiej, studentów lat starszych oraz zapoznania się z miastem, warunkami życia i studiowania w Polsce.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4951C809-EEE1-46F6-8A46-FEBA84401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564" y="965906"/>
            <a:ext cx="3295906" cy="3295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9DDD9CEB-347E-4CFB-9132-38596B9FD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12432" y="0"/>
            <a:ext cx="5678256" cy="567825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ED4651B-5CEE-4EEF-8F71-3B344FAC5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4" y="1047135"/>
            <a:ext cx="9160119" cy="61098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F8B4410-1BB2-45E2-84CC-56A8A5EF8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0" y="8081478"/>
            <a:ext cx="9160119" cy="6109799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99191799-B0DE-42DB-9D72-39D0FCE10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1128" y="5240089"/>
            <a:ext cx="11204775" cy="544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3600" cap="small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KRASIEJÓW – CMENTARZYSKO DINOZAURÓW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Przy Uniwersytecie Opolskim działa Europejskie Centrum Paleontologii, którego celem jest pełne wykorzystanie potencjału paleontologicznych zasobów regionu opolskiego i wzmocnienie współpracy międzynarodowej w zakresie paleontologii. Pod opieką naukową UO– Wydziału Przyrodniczo -Technicznego znajdują się wykopaliska paleontologiczne w Krasiejowie, które są uznawane za jedne </a:t>
            </a:r>
            <a:b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</a:b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z najcenniejszych na świecie. To tu dokonano sensacyjnego odkrycia triasowych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pradinozaurów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. W kamieniołomie urządzono ogromny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Dinopark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. 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CA46489C-71AB-4A3B-A729-CD8F3632C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83686" y="11938910"/>
            <a:ext cx="720856" cy="720856"/>
          </a:xfrm>
          <a:prstGeom prst="rect">
            <a:avLst/>
          </a:prstGeom>
        </p:spPr>
      </p:pic>
      <p:sp>
        <p:nvSpPr>
          <p:cNvPr id="32" name="Rectangle 32">
            <a:extLst>
              <a:ext uri="{FF2B5EF4-FFF2-40B4-BE49-F238E27FC236}">
                <a16:creationId xmlns:a16="http://schemas.microsoft.com/office/drawing/2014/main" id="{4EEC334B-12E9-42EC-99F4-B381A6370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5850" y="12659766"/>
            <a:ext cx="39401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2000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Wiek kości znajdowanych w Krasiejowie określany jest na około 225 mln lat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0493DE2E-4719-45FB-B53E-DD8B3AB51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392" y="14911768"/>
            <a:ext cx="359073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F563486-ED97-4613-8E58-35C61C07B570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26</a:t>
            </a:fld>
            <a:endParaRPr lang="en-US" altLang="en-US" sz="2444">
              <a:solidFill>
                <a:srgbClr val="687189"/>
              </a:solidFill>
            </a:endParaRPr>
          </a:p>
        </p:txBody>
      </p:sp>
      <p:sp>
        <p:nvSpPr>
          <p:cNvPr id="45" name="Rectangle 23">
            <a:extLst>
              <a:ext uri="{FF2B5EF4-FFF2-40B4-BE49-F238E27FC236}">
                <a16:creationId xmlns:a16="http://schemas.microsoft.com/office/drawing/2014/main" id="{D7B04DAA-23DE-41C6-B942-9750D6966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4701" y="2638900"/>
            <a:ext cx="9376748" cy="524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3600" cap="small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SPORT JEST NASZĄ PASJĄ</a:t>
            </a:r>
          </a:p>
          <a:p>
            <a:pPr eaLnBrk="1" hangingPunct="1">
              <a:buClrTx/>
              <a:buFontTx/>
              <a:buNone/>
            </a:pPr>
            <a:endParaRPr lang="pl-PL" altLang="en-US" sz="3600" cap="small" dirty="0">
              <a:solidFill>
                <a:schemeClr val="tx1"/>
              </a:solidFill>
              <a:latin typeface="Gotham Black" pitchFamily="50" charset="0"/>
              <a:cs typeface="Gotham Black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Uniwersytet Opolski to także prężne środowisko sportowe. Studenci mogą realizować swoje pasje w kilkunastu sekcjach i kilkudziesięciu dyscyplinach sportowych. Najlepsi rywalizują na Akademickich Mistrzostwach Polski. 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Naszą chlubą są siatkarki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UniOpole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, a także sekcja badmintonistów, która regularnie zdobywa akademickie mistrzostwo Polski. Na Uniwersytecie Opolskim studiowali olimpijczycy i reprezentanci Polski. 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4FD2DF6-1B91-4C4D-8596-21EFFA1CF5F5}"/>
              </a:ext>
            </a:extLst>
          </p:cNvPr>
          <p:cNvGrpSpPr/>
          <p:nvPr/>
        </p:nvGrpSpPr>
        <p:grpSpPr>
          <a:xfrm>
            <a:off x="5104700" y="9203382"/>
            <a:ext cx="7416825" cy="3559925"/>
            <a:chOff x="2038751" y="8615966"/>
            <a:chExt cx="7416825" cy="3559925"/>
          </a:xfrm>
        </p:grpSpPr>
        <p:sp>
          <p:nvSpPr>
            <p:cNvPr id="47" name="Rectangle 32">
              <a:extLst>
                <a:ext uri="{FF2B5EF4-FFF2-40B4-BE49-F238E27FC236}">
                  <a16:creationId xmlns:a16="http://schemas.microsoft.com/office/drawing/2014/main" id="{A9370EF2-6176-44FD-B49E-F981B57D9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487" y="8616122"/>
              <a:ext cx="39401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12 sekcji sportowych</a:t>
              </a:r>
            </a:p>
          </p:txBody>
        </p:sp>
        <p:sp>
          <p:nvSpPr>
            <p:cNvPr id="48" name="Rectangle 32">
              <a:extLst>
                <a:ext uri="{FF2B5EF4-FFF2-40B4-BE49-F238E27FC236}">
                  <a16:creationId xmlns:a16="http://schemas.microsoft.com/office/drawing/2014/main" id="{F8C731B2-67F7-4AB7-A4AF-A4377A21A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487" y="9433380"/>
              <a:ext cx="6853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300 trenujących studentów </a:t>
              </a:r>
            </a:p>
          </p:txBody>
        </p:sp>
        <p:sp>
          <p:nvSpPr>
            <p:cNvPr id="49" name="Rectangle 32">
              <a:extLst>
                <a:ext uri="{FF2B5EF4-FFF2-40B4-BE49-F238E27FC236}">
                  <a16:creationId xmlns:a16="http://schemas.microsoft.com/office/drawing/2014/main" id="{59BA67A7-5983-4F37-973B-E78187712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487" y="10250638"/>
              <a:ext cx="662237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120 studentów reprezentujących </a:t>
              </a:r>
              <a:br>
                <a:rPr lang="pl-PL" altLang="en-US" sz="24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</a:br>
              <a:r>
                <a:rPr lang="pl-PL" altLang="en-US" sz="24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uniwersytet na ogólnopolskich zawodach</a:t>
              </a:r>
            </a:p>
          </p:txBody>
        </p:sp>
        <p:sp>
          <p:nvSpPr>
            <p:cNvPr id="50" name="Rectangle 32">
              <a:extLst>
                <a:ext uri="{FF2B5EF4-FFF2-40B4-BE49-F238E27FC236}">
                  <a16:creationId xmlns:a16="http://schemas.microsoft.com/office/drawing/2014/main" id="{8B7CDFD6-9EA0-41E1-A134-A72912DB2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487" y="11437227"/>
              <a:ext cx="596392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15 turniejów organizowanych rocznie </a:t>
              </a:r>
            </a:p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solidFill>
                    <a:schemeClr val="tx1"/>
                  </a:solidFill>
                  <a:latin typeface="Gotham Black" pitchFamily="50" charset="0"/>
                  <a:cs typeface="Gotham Black" pitchFamily="50" charset="0"/>
                </a:rPr>
                <a:t>na Uniwersytecie Opolskim</a:t>
              </a:r>
            </a:p>
          </p:txBody>
        </p: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360995B-C3E2-4EC4-A519-E5ECBD861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751" y="8615966"/>
              <a:ext cx="288431" cy="288431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52A146A0-D766-4FB5-9FF9-631221238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751" y="9433380"/>
              <a:ext cx="288431" cy="288431"/>
            </a:xfrm>
            <a:prstGeom prst="rect">
              <a:avLst/>
            </a:prstGeom>
          </p:spPr>
        </p:pic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C25D25E3-D2FB-4E14-8385-D96A40499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751" y="10266513"/>
              <a:ext cx="288431" cy="288431"/>
            </a:xfrm>
            <a:prstGeom prst="rect">
              <a:avLst/>
            </a:prstGeom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595ABEFA-F44C-4FF4-A558-2F39DA171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751" y="11459638"/>
              <a:ext cx="288431" cy="288431"/>
            </a:xfrm>
            <a:prstGeom prst="rect">
              <a:avLst/>
            </a:prstGeom>
          </p:spPr>
        </p:pic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B795125C-3FDD-4B97-B9C6-46AE770D0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02" y="2577491"/>
            <a:ext cx="8909472" cy="9757994"/>
          </a:xfrm>
          <a:prstGeom prst="rect">
            <a:avLst/>
          </a:prstGeom>
        </p:spPr>
      </p:pic>
      <p:pic>
        <p:nvPicPr>
          <p:cNvPr id="60" name="Obraz 59">
            <a:extLst>
              <a:ext uri="{FF2B5EF4-FFF2-40B4-BE49-F238E27FC236}">
                <a16:creationId xmlns:a16="http://schemas.microsoft.com/office/drawing/2014/main" id="{C1757F62-EA33-4DEC-847C-E5D05E730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" y="23454"/>
            <a:ext cx="3930531" cy="152149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 Box 29">
            <a:extLst>
              <a:ext uri="{FF2B5EF4-FFF2-40B4-BE49-F238E27FC236}">
                <a16:creationId xmlns:a16="http://schemas.microsoft.com/office/drawing/2014/main" id="{D7CC6C46-0313-42CF-B62C-065990807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392" y="14911768"/>
            <a:ext cx="359073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55B3BC7-127C-42E8-879C-3470D49A32C5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27</a:t>
            </a:fld>
            <a:endParaRPr lang="en-US" altLang="en-US" sz="2444">
              <a:solidFill>
                <a:srgbClr val="687189"/>
              </a:solidFill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6AF2F72-584D-4214-8A9F-CCB51868043C}"/>
              </a:ext>
            </a:extLst>
          </p:cNvPr>
          <p:cNvGrpSpPr/>
          <p:nvPr/>
        </p:nvGrpSpPr>
        <p:grpSpPr>
          <a:xfrm>
            <a:off x="5669922" y="2526070"/>
            <a:ext cx="13365715" cy="1169551"/>
            <a:chOff x="5480448" y="2748636"/>
            <a:chExt cx="13365715" cy="1169551"/>
          </a:xfrm>
        </p:grpSpPr>
        <p:sp>
          <p:nvSpPr>
            <p:cNvPr id="58" name="Rectangle 29">
              <a:extLst>
                <a:ext uri="{FF2B5EF4-FFF2-40B4-BE49-F238E27FC236}">
                  <a16:creationId xmlns:a16="http://schemas.microsoft.com/office/drawing/2014/main" id="{557CC9A9-6DE3-4A27-A2D5-C6DED2A6B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8640" y="2748636"/>
              <a:ext cx="11637523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800" dirty="0">
                  <a:latin typeface="Gotham Bold" pitchFamily="50" charset="0"/>
                  <a:cs typeface="Gotham Bold" pitchFamily="50" charset="0"/>
                </a:rPr>
                <a:t>Opolska Doba Sportu</a:t>
              </a:r>
            </a:p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24-godzinne zawody w 24 dyscyplinach, </a:t>
              </a:r>
              <a:br>
                <a:rPr lang="pl-PL" altLang="en-US" sz="2400" dirty="0">
                  <a:latin typeface="Gotham Light" pitchFamily="50" charset="0"/>
                  <a:cs typeface="Gotham Light" pitchFamily="50" charset="0"/>
                </a:rPr>
              </a:b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organizowane wspólnie z AZS PO </a:t>
              </a:r>
            </a:p>
          </p:txBody>
        </p:sp>
        <p:pic>
          <p:nvPicPr>
            <p:cNvPr id="68" name="Obraz 67">
              <a:extLst>
                <a:ext uri="{FF2B5EF4-FFF2-40B4-BE49-F238E27FC236}">
                  <a16:creationId xmlns:a16="http://schemas.microsoft.com/office/drawing/2014/main" id="{E86A54D6-3E91-4E3C-8BDC-C0A1B4A4A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80448" y="2802336"/>
              <a:ext cx="1084900" cy="108490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B52F0A24-FC2E-4CA6-8624-C50D2FEA8C40}"/>
              </a:ext>
            </a:extLst>
          </p:cNvPr>
          <p:cNvGrpSpPr/>
          <p:nvPr/>
        </p:nvGrpSpPr>
        <p:grpSpPr>
          <a:xfrm>
            <a:off x="5669921" y="4715133"/>
            <a:ext cx="13365716" cy="1169551"/>
            <a:chOff x="5480447" y="4706867"/>
            <a:chExt cx="13365716" cy="1169551"/>
          </a:xfrm>
        </p:grpSpPr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A9652077-2BBE-46DE-B2F5-7E2CD3FD3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8640" y="4706867"/>
              <a:ext cx="11637523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800" dirty="0">
                  <a:latin typeface="Gotham Bold" pitchFamily="50" charset="0"/>
                  <a:cs typeface="Gotham Bold" pitchFamily="50" charset="0"/>
                </a:rPr>
                <a:t>Liga Mistrzów UO</a:t>
              </a:r>
            </a:p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To liga piłki nożnej, w której drużyny reprezentują wydziały UO. Zwycięzca dostaje przechodni puchar rektora</a:t>
              </a:r>
            </a:p>
          </p:txBody>
        </p:sp>
        <p:pic>
          <p:nvPicPr>
            <p:cNvPr id="73" name="Obraz 72">
              <a:extLst>
                <a:ext uri="{FF2B5EF4-FFF2-40B4-BE49-F238E27FC236}">
                  <a16:creationId xmlns:a16="http://schemas.microsoft.com/office/drawing/2014/main" id="{25D01DFC-AEDF-4011-A9DE-65E8ECC4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0447" y="4715093"/>
              <a:ext cx="1084900" cy="1084900"/>
            </a:xfrm>
            <a:prstGeom prst="rect">
              <a:avLst/>
            </a:prstGeom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9566BEC-0C51-4183-8D11-97ACEEC673A4}"/>
              </a:ext>
            </a:extLst>
          </p:cNvPr>
          <p:cNvGrpSpPr/>
          <p:nvPr/>
        </p:nvGrpSpPr>
        <p:grpSpPr>
          <a:xfrm>
            <a:off x="5642682" y="6904196"/>
            <a:ext cx="16561840" cy="1354217"/>
            <a:chOff x="5453208" y="6849764"/>
            <a:chExt cx="16561840" cy="1354217"/>
          </a:xfrm>
        </p:grpSpPr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id="{82758141-1C17-460F-AD6E-A061E74DD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8640" y="7034430"/>
              <a:ext cx="14806408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800" dirty="0">
                  <a:latin typeface="Gotham Bold" pitchFamily="50" charset="0"/>
                  <a:cs typeface="Gotham Bold" pitchFamily="50" charset="0"/>
                </a:rPr>
                <a:t>Badminton</a:t>
              </a:r>
            </a:p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To najbardziej zasłużona sekcja na Uniwersytecie Opolskim. Nasi zawodnicy zdobyli cztery razy</a:t>
              </a:r>
            </a:p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z rzędu akademickie mistrzostwo Polski. Wygrywali także na turniejach międzynarodowych </a:t>
              </a:r>
            </a:p>
          </p:txBody>
        </p:sp>
        <p:pic>
          <p:nvPicPr>
            <p:cNvPr id="74" name="Obraz 73">
              <a:extLst>
                <a:ext uri="{FF2B5EF4-FFF2-40B4-BE49-F238E27FC236}">
                  <a16:creationId xmlns:a16="http://schemas.microsoft.com/office/drawing/2014/main" id="{4387790F-5106-463C-B294-E6E810E4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453208" y="6849764"/>
              <a:ext cx="1084900" cy="108490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042417B4-F4DB-456E-980B-33BE6BAD0FC4}"/>
              </a:ext>
            </a:extLst>
          </p:cNvPr>
          <p:cNvGrpSpPr/>
          <p:nvPr/>
        </p:nvGrpSpPr>
        <p:grpSpPr>
          <a:xfrm>
            <a:off x="5642682" y="9277925"/>
            <a:ext cx="16201800" cy="1354217"/>
            <a:chOff x="5453208" y="9361993"/>
            <a:chExt cx="16201800" cy="1354217"/>
          </a:xfrm>
        </p:grpSpPr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309A8A2D-5488-4EB2-B74E-9D446163F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8640" y="9546659"/>
              <a:ext cx="14446368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800" dirty="0">
                  <a:latin typeface="Gotham Bold" pitchFamily="50" charset="0"/>
                  <a:cs typeface="Gotham Bold" pitchFamily="50" charset="0"/>
                </a:rPr>
                <a:t>Olimpijczycy na UO</a:t>
              </a:r>
            </a:p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Nasi byli studenci: Adrian </a:t>
              </a:r>
              <a:r>
                <a:rPr lang="pl-PL" altLang="en-US" sz="2400" dirty="0" err="1">
                  <a:latin typeface="Gotham Light" pitchFamily="50" charset="0"/>
                  <a:cs typeface="Gotham Light" pitchFamily="50" charset="0"/>
                </a:rPr>
                <a:t>Dziółko</a:t>
              </a: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 - olimpijczyk z RIO 2016 (badminton), Janusz </a:t>
              </a:r>
              <a:r>
                <a:rPr lang="pl-PL" altLang="en-US" sz="2400" dirty="0" err="1">
                  <a:latin typeface="Gotham Light" pitchFamily="50" charset="0"/>
                  <a:cs typeface="Gotham Light" pitchFamily="50" charset="0"/>
                </a:rPr>
                <a:t>Trzepizur</a:t>
              </a: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 -  olimpijczyk z Moskwy (skok wzwyż), Beata Kucharzewska - olimpijka z Atlanty 1996 (judo)</a:t>
              </a:r>
            </a:p>
          </p:txBody>
        </p:sp>
        <p:pic>
          <p:nvPicPr>
            <p:cNvPr id="75" name="Obraz 74">
              <a:extLst>
                <a:ext uri="{FF2B5EF4-FFF2-40B4-BE49-F238E27FC236}">
                  <a16:creationId xmlns:a16="http://schemas.microsoft.com/office/drawing/2014/main" id="{2401D916-61B8-4C7D-B1F1-26C174228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53208" y="9361993"/>
              <a:ext cx="1084900" cy="1084900"/>
            </a:xfrm>
            <a:prstGeom prst="rect">
              <a:avLst/>
            </a:prstGeom>
          </p:spPr>
        </p:pic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21D70A1A-1B38-466E-BF00-832AC19C5A05}"/>
              </a:ext>
            </a:extLst>
          </p:cNvPr>
          <p:cNvGrpSpPr/>
          <p:nvPr/>
        </p:nvGrpSpPr>
        <p:grpSpPr>
          <a:xfrm>
            <a:off x="5696472" y="11651654"/>
            <a:ext cx="19100338" cy="1538883"/>
            <a:chOff x="5506998" y="11874221"/>
            <a:chExt cx="19100338" cy="1538883"/>
          </a:xfrm>
        </p:grpSpPr>
        <p:sp>
          <p:nvSpPr>
            <p:cNvPr id="62" name="Rectangle 29">
              <a:extLst>
                <a:ext uri="{FF2B5EF4-FFF2-40B4-BE49-F238E27FC236}">
                  <a16:creationId xmlns:a16="http://schemas.microsoft.com/office/drawing/2014/main" id="{FBF38669-EC47-4CE1-9A34-F54D34A79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8640" y="12243553"/>
              <a:ext cx="1739869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pl-PL" altLang="en-US" sz="2800" dirty="0">
                  <a:latin typeface="Gotham Bold" pitchFamily="50" charset="0"/>
                  <a:cs typeface="Gotham Bold" pitchFamily="50" charset="0"/>
                </a:rPr>
                <a:t>Regaty Piastowskie </a:t>
              </a:r>
            </a:p>
            <a:p>
              <a:pPr eaLnBrk="1" hangingPunct="1">
                <a:buClrTx/>
                <a:buFontTx/>
                <a:buNone/>
              </a:pPr>
              <a:r>
                <a:rPr lang="pl-PL" altLang="en-US" sz="2400" dirty="0">
                  <a:latin typeface="Gotham Light" pitchFamily="50" charset="0"/>
                  <a:cs typeface="Gotham Light" pitchFamily="50" charset="0"/>
                </a:rPr>
                <a:t>To projekt studentów Uniwersytetu Opolskiego, działaczy AZS UO, polegający na zaproszeniu  uczelni z całej Polski do wyścigów ,,smoczymi łodziami'' na rzece Odrze. Podczas wyścigu odbywają się również derby Opola</a:t>
              </a:r>
            </a:p>
          </p:txBody>
        </p:sp>
        <p:pic>
          <p:nvPicPr>
            <p:cNvPr id="76" name="Obraz 75">
              <a:extLst>
                <a:ext uri="{FF2B5EF4-FFF2-40B4-BE49-F238E27FC236}">
                  <a16:creationId xmlns:a16="http://schemas.microsoft.com/office/drawing/2014/main" id="{BD9A4D5A-75F8-4CEE-A4A1-C027A5C54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06998" y="11874221"/>
              <a:ext cx="1084900" cy="1084900"/>
            </a:xfrm>
            <a:prstGeom prst="rect">
              <a:avLst/>
            </a:prstGeom>
          </p:spPr>
        </p:pic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C893908A-CF4D-428A-8D84-6A74827FE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70805" y="-7760"/>
            <a:ext cx="5828066" cy="582806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1CE46A71-4897-462B-8D92-353CD3128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3473" y="2582306"/>
            <a:ext cx="1084901" cy="1084901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BB9FA499-967E-4D0D-8D94-AB8ADEBF8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2680" y="9412582"/>
            <a:ext cx="1084901" cy="1084901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6C736DC-B9E2-40AE-8FBF-A2A885E6B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6472" y="12063310"/>
            <a:ext cx="1084901" cy="1084901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67DE2A6F-A3D7-4A92-9426-404ED7965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9920" y="4680863"/>
            <a:ext cx="1084901" cy="1084901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781F061-ABDC-4E31-9806-51DF1A62E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7699" y="6905841"/>
            <a:ext cx="1084901" cy="10849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EE1769B-7D0A-4347-B191-96D2EF02A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4" y="187766"/>
            <a:ext cx="3566302" cy="148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669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EA596B2-D2A7-416A-AFF4-3CA542AD1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395" y="-1885851"/>
            <a:ext cx="15798294" cy="17725932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1D408D4C-7D1E-4AD5-B555-BA95103ED84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146064" y="3572310"/>
            <a:ext cx="15936176" cy="501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Tx/>
              <a:buFontTx/>
              <a:buNone/>
            </a:pPr>
            <a:r>
              <a:rPr lang="pl-PL" altLang="en-US" sz="19900" b="1" dirty="0">
                <a:solidFill>
                  <a:schemeClr val="tx1"/>
                </a:solidFill>
                <a:latin typeface="Gotham Bold" pitchFamily="50" charset="0"/>
                <a:cs typeface="Gotham Bold" pitchFamily="50" charset="0"/>
              </a:rPr>
              <a:t>KULTURA</a:t>
            </a:r>
            <a:endParaRPr lang="pl-PL" altLang="en-US" sz="8800" b="1" dirty="0">
              <a:solidFill>
                <a:schemeClr val="tx1"/>
              </a:solidFill>
              <a:latin typeface="Gotham Bold" pitchFamily="50" charset="0"/>
              <a:cs typeface="Gotham Bold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8000" b="1" dirty="0">
                <a:solidFill>
                  <a:schemeClr val="tx1"/>
                </a:solidFill>
                <a:latin typeface="Gotham Bold" pitchFamily="50" charset="0"/>
                <a:cs typeface="Gotham Bold" pitchFamily="50" charset="0"/>
              </a:rPr>
              <a:t>STUDENCKA</a:t>
            </a:r>
            <a:endParaRPr lang="en-US" altLang="en-US" sz="8000" b="1" dirty="0">
              <a:solidFill>
                <a:schemeClr val="tx1"/>
              </a:solidFill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4173DA6-BA81-467E-AAF2-AD626DCD6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36" y="4378846"/>
            <a:ext cx="2941952" cy="29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8" name="Picture 25">
            <a:extLst>
              <a:ext uri="{FF2B5EF4-FFF2-40B4-BE49-F238E27FC236}">
                <a16:creationId xmlns:a16="http://schemas.microsoft.com/office/drawing/2014/main" id="{CA33C6E8-2563-4325-81B2-BA437AD4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488" y="4865777"/>
            <a:ext cx="10775247" cy="728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" name="Rectangle 23">
            <a:extLst>
              <a:ext uri="{FF2B5EF4-FFF2-40B4-BE49-F238E27FC236}">
                <a16:creationId xmlns:a16="http://schemas.microsoft.com/office/drawing/2014/main" id="{E7A424AA-54BC-4743-A30D-5B1C6723B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384" y="6644951"/>
            <a:ext cx="9376748" cy="50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3600" cap="small" dirty="0">
                <a:latin typeface="Gotham Black" pitchFamily="50" charset="0"/>
                <a:cs typeface="Gotham Black" pitchFamily="50" charset="0"/>
              </a:rPr>
              <a:t>STUDENTEM UNIWERSYTETU OPOLSKIEGO JEST SIĘ NA ZAWSZE</a:t>
            </a:r>
          </a:p>
          <a:p>
            <a:pPr eaLnBrk="1" hangingPunct="1">
              <a:buClrTx/>
              <a:buFontTx/>
              <a:buNone/>
            </a:pPr>
            <a:endParaRPr lang="pl-PL" altLang="en-US" sz="3600" cap="small" dirty="0">
              <a:latin typeface="Gotham Black" pitchFamily="50" charset="0"/>
              <a:cs typeface="Gotham Black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latin typeface="Gotham Light" pitchFamily="50" charset="0"/>
                <a:cs typeface="Gotham Light" pitchFamily="50" charset="0"/>
              </a:rPr>
              <a:t>Nasza uczelnia nie zapomina o swoich absolwentach </a:t>
            </a: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latin typeface="Gotham Light" pitchFamily="50" charset="0"/>
                <a:cs typeface="Gotham Light" pitchFamily="50" charset="0"/>
              </a:rPr>
              <a:t>i wzajemnie – absolwenci coraz chętniej odwiedzają mury swojej alma </a:t>
            </a:r>
            <a:r>
              <a:rPr lang="pl-PL" altLang="en-US" sz="2444" dirty="0" err="1">
                <a:latin typeface="Gotham Light" pitchFamily="50" charset="0"/>
                <a:cs typeface="Gotham Light" pitchFamily="50" charset="0"/>
              </a:rPr>
              <a:t>mater</a:t>
            </a:r>
            <a:r>
              <a:rPr lang="pl-PL" altLang="en-US" sz="2444" dirty="0">
                <a:latin typeface="Gotham Light" pitchFamily="50" charset="0"/>
                <a:cs typeface="Gotham Light" pitchFamily="50" charset="0"/>
              </a:rPr>
              <a:t>. To dla nich organizujemy zjazdy. Przez dwa dni uczelnia jest w ich władaniu. 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latin typeface="Gotham Light" pitchFamily="50" charset="0"/>
                <a:cs typeface="Gotham Light" pitchFamily="50" charset="0"/>
              </a:rPr>
              <a:t>Na zjazd przyjeżdżają absolwenci z całego świata.  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latin typeface="Gotham Light" pitchFamily="50" charset="0"/>
                <a:cs typeface="Gotham Light" pitchFamily="50" charset="0"/>
              </a:rPr>
              <a:t>100 000 absolwentów 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809E10A-C2E0-4D98-9DDC-A22408B13243}"/>
              </a:ext>
            </a:extLst>
          </p:cNvPr>
          <p:cNvSpPr txBox="1"/>
          <p:nvPr/>
        </p:nvSpPr>
        <p:spPr>
          <a:xfrm>
            <a:off x="4825484" y="6035030"/>
            <a:ext cx="14336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pl-PL" altLang="en-US" sz="2400" cap="small" dirty="0">
                <a:latin typeface="Gotham Black" pitchFamily="50" charset="0"/>
                <a:cs typeface="Gotham Black" pitchFamily="50" charset="0"/>
              </a:rPr>
              <a:t>68 LAT HISTORII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7194EEF3-F6A0-4F3A-9E48-3E74706BE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904" y="1066478"/>
            <a:ext cx="5828066" cy="58280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B01D660-299E-410F-B36F-5EEAC6100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1448" y="6080227"/>
            <a:ext cx="6355394" cy="307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  <a:tab pos="10858500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6667" dirty="0">
                <a:solidFill>
                  <a:schemeClr val="tx1"/>
                </a:solidFill>
                <a:latin typeface="Gotham Bold" pitchFamily="50" charset="0"/>
                <a:cs typeface="Gotham Bold" pitchFamily="50" charset="0"/>
              </a:rPr>
              <a:t>Witamy na </a:t>
            </a:r>
          </a:p>
          <a:p>
            <a:pPr eaLnBrk="1" hangingPunct="1">
              <a:buClrTx/>
              <a:buFontTx/>
              <a:buNone/>
            </a:pPr>
            <a:r>
              <a:rPr lang="pl-PL" altLang="en-US" sz="6667" dirty="0">
                <a:solidFill>
                  <a:schemeClr val="tx1"/>
                </a:solidFill>
                <a:latin typeface="Gotham Bold" pitchFamily="50" charset="0"/>
                <a:cs typeface="Gotham Bold" pitchFamily="50" charset="0"/>
              </a:rPr>
              <a:t>Uniwersytecie </a:t>
            </a:r>
          </a:p>
          <a:p>
            <a:pPr eaLnBrk="1" hangingPunct="1">
              <a:buClrTx/>
              <a:buFontTx/>
              <a:buNone/>
            </a:pPr>
            <a:r>
              <a:rPr lang="pl-PL" altLang="en-US" sz="6667" dirty="0">
                <a:solidFill>
                  <a:schemeClr val="tx1"/>
                </a:solidFill>
                <a:latin typeface="Gotham Bold" pitchFamily="50" charset="0"/>
                <a:cs typeface="Gotham Bold" pitchFamily="50" charset="0"/>
              </a:rPr>
              <a:t>Opolskim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3A28E2-42B3-48E8-874E-70B3303B0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72" y="3234327"/>
            <a:ext cx="6768752" cy="876975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6F6C3BE-B779-470D-96CC-785F69E4E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112" y="3154710"/>
            <a:ext cx="3428047" cy="34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0698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>
            <a:extLst>
              <a:ext uri="{FF2B5EF4-FFF2-40B4-BE49-F238E27FC236}">
                <a16:creationId xmlns:a16="http://schemas.microsoft.com/office/drawing/2014/main" id="{D9E75436-148A-4091-9C66-08A23C69F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3110" y="10824684"/>
            <a:ext cx="7845522" cy="122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ja-JP" altLang="en-US" sz="2400" i="1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,,Korzenie trzeba szanować. Musimy pokazywać kolejnym pokoleniom skąd jesteśmy, bo to daje nam siłę, wyobraźnię i ambicje na przyszłość</a:t>
            </a:r>
            <a:r>
              <a:rPr lang="en-US" altLang="en-US" sz="2400" i="1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.</a:t>
            </a:r>
            <a:r>
              <a:rPr lang="ja-JP" altLang="en-US" sz="2400" i="1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''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AA4F860-F347-4B3C-8D7A-A2F6C7CFE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8247" y="12322864"/>
            <a:ext cx="7485701" cy="121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997" tIns="49998" rIns="99997" bIns="49998"/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Prof. </a:t>
            </a:r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dr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 hab. </a:t>
            </a:r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Stanisław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Sławomir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Nicieja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,</a:t>
            </a:r>
          </a:p>
          <a:p>
            <a:pPr algn="r" eaLnBrk="1" hangingPunct="1"/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założyciel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uniwersyteckiego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muzeum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, </a:t>
            </a:r>
            <a:endParaRPr lang="pl-PL" altLang="en-US" sz="2000" dirty="0">
              <a:solidFill>
                <a:schemeClr val="tx1"/>
              </a:solidFill>
              <a:latin typeface="Gotham Extra Light" pitchFamily="50" charset="0"/>
              <a:ea typeface="Open Sans Light" panose="020B0306030504020204" pitchFamily="34" charset="0"/>
              <a:cs typeface="Gotham Extra Light" pitchFamily="50" charset="0"/>
            </a:endParaRPr>
          </a:p>
          <a:p>
            <a:pPr algn="r" eaLnBrk="1" hangingPunct="1"/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kustosz</a:t>
            </a:r>
            <a:r>
              <a:rPr lang="en-US" altLang="en-US" sz="2000" dirty="0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 Collegium </a:t>
            </a:r>
            <a:r>
              <a:rPr lang="en-US" altLang="en-US" sz="2000" dirty="0" err="1">
                <a:solidFill>
                  <a:schemeClr val="tx1"/>
                </a:solidFill>
                <a:latin typeface="Gotham Extra Light" pitchFamily="50" charset="0"/>
                <a:ea typeface="Open Sans Light" panose="020B0306030504020204" pitchFamily="34" charset="0"/>
                <a:cs typeface="Gotham Extra Light" pitchFamily="50" charset="0"/>
              </a:rPr>
              <a:t>Maius</a:t>
            </a:r>
            <a:endParaRPr lang="en-US" altLang="en-US" sz="2000" dirty="0">
              <a:solidFill>
                <a:schemeClr val="tx1"/>
              </a:solidFill>
              <a:latin typeface="Gotham Extra Light" pitchFamily="50" charset="0"/>
              <a:ea typeface="Open Sans Light" panose="020B0306030504020204" pitchFamily="34" charset="0"/>
              <a:cs typeface="Gotham Extra Light" pitchFamily="50" charset="0"/>
            </a:endParaRPr>
          </a:p>
        </p:txBody>
      </p:sp>
      <p:pic>
        <p:nvPicPr>
          <p:cNvPr id="47113" name="Picture 13" descr="F:\PromocjaUNI\2019-12-17-134959.jpg">
            <a:extLst>
              <a:ext uri="{FF2B5EF4-FFF2-40B4-BE49-F238E27FC236}">
                <a16:creationId xmlns:a16="http://schemas.microsoft.com/office/drawing/2014/main" id="{D16C3784-AD05-4352-ADB4-1CB17A5C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6" y="778446"/>
            <a:ext cx="9804416" cy="653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3">
            <a:extLst>
              <a:ext uri="{FF2B5EF4-FFF2-40B4-BE49-F238E27FC236}">
                <a16:creationId xmlns:a16="http://schemas.microsoft.com/office/drawing/2014/main" id="{EC3C0094-7E60-4ED1-9120-2D9C8D562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5294" y="3802782"/>
            <a:ext cx="12443338" cy="619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en-US" sz="3600" cap="small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MUZEUM UNIWERSYTETU OPOLSKIEGO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Mieści się w Collegium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Maius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 przy placu Kopernika. Składa się na nie pięć przepięknie zaaranżowanych </a:t>
            </a:r>
            <a:r>
              <a:rPr lang="pl-PL" altLang="en-US" sz="2444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sal</a:t>
            </a: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. 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Przechowuje się tam, dokumentuje i eksponuje materiały, pamiątki, dzieła sztuki związane z Uniwersytetem Opolskim, przeszłością naukową i kulturową środowiska uniwersyteckiego.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Muzeum pełni także funkcję oświatową, promując wiedzę o historii Uniwersytetu Opolskiego, jak również przybliżając wartościową  i ciekawą tematykę </a:t>
            </a:r>
          </a:p>
          <a:p>
            <a:pPr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z wybranych działów nauki, kultury i sztuki na organizowanych wystawach, spotkaniach i wykładach. </a:t>
            </a:r>
          </a:p>
          <a:p>
            <a:pPr eaLnBrk="1" hangingPunct="1">
              <a:buClrTx/>
              <a:buFontTx/>
              <a:buNone/>
            </a:pPr>
            <a:endParaRPr lang="pl-PL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47E08B2-E727-41D2-8CA8-C9D867448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037468" y="12202055"/>
            <a:ext cx="1415663" cy="141566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11E051E-A076-45D0-B532-CBE776CF3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6" y="7796260"/>
            <a:ext cx="9785508" cy="653259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5931F17-B248-473D-9D4F-FD0CF7904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312" y="747166"/>
            <a:ext cx="3590024" cy="359002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1E1C3F87-CC4A-43DB-853C-A43A5EC3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392" y="14911768"/>
            <a:ext cx="359073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1A6A610-CADE-4F37-830F-73925FDA58B0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31</a:t>
            </a:fld>
            <a:endParaRPr lang="en-US" altLang="en-US" sz="2444">
              <a:solidFill>
                <a:srgbClr val="687189"/>
              </a:solidFill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0C423779-7EE2-4C6B-B989-F526EF2828FC}"/>
              </a:ext>
            </a:extLst>
          </p:cNvPr>
          <p:cNvGrpSpPr>
            <a:grpSpLocks/>
          </p:cNvGrpSpPr>
          <p:nvPr/>
        </p:nvGrpSpPr>
        <p:grpSpPr bwMode="auto">
          <a:xfrm>
            <a:off x="17902709" y="6509494"/>
            <a:ext cx="8399365" cy="6258074"/>
            <a:chOff x="9660" y="4252"/>
            <a:chExt cx="4762" cy="3548"/>
          </a:xfrm>
        </p:grpSpPr>
        <p:sp>
          <p:nvSpPr>
            <p:cNvPr id="49183" name="Rectangle 21">
              <a:extLst>
                <a:ext uri="{FF2B5EF4-FFF2-40B4-BE49-F238E27FC236}">
                  <a16:creationId xmlns:a16="http://schemas.microsoft.com/office/drawing/2014/main" id="{50BA0275-03AE-43B3-8B66-D9653B5C3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9" y="4252"/>
              <a:ext cx="65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endParaRPr lang="en-US" altLang="en-US" sz="3778" dirty="0">
                <a:solidFill>
                  <a:srgbClr val="7E89A5"/>
                </a:solidFill>
                <a:latin typeface="et-line" charset="0"/>
              </a:endParaRPr>
            </a:p>
          </p:txBody>
        </p:sp>
        <p:sp>
          <p:nvSpPr>
            <p:cNvPr id="49172" name="Rectangle 38">
              <a:extLst>
                <a:ext uri="{FF2B5EF4-FFF2-40B4-BE49-F238E27FC236}">
                  <a16:creationId xmlns:a16="http://schemas.microsoft.com/office/drawing/2014/main" id="{B76D4582-51AC-410C-82F5-742186043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0" y="7455"/>
              <a:ext cx="476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sp>
        <p:nvSpPr>
          <p:cNvPr id="49164" name="Rectangle 18">
            <a:extLst>
              <a:ext uri="{FF2B5EF4-FFF2-40B4-BE49-F238E27FC236}">
                <a16:creationId xmlns:a16="http://schemas.microsoft.com/office/drawing/2014/main" id="{A836AE19-666E-4A47-BF18-25B99D597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152" y="12159046"/>
            <a:ext cx="12401498" cy="102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</a:pPr>
            <a:r>
              <a:rPr lang="pl-PL" altLang="en-US" sz="2222" dirty="0">
                <a:solidFill>
                  <a:schemeClr val="tx1"/>
                </a:solidFill>
              </a:rPr>
              <a:t>Władze Uniwersytetu Opolskiego na czele z Jego Magnificencją </a:t>
            </a:r>
          </a:p>
          <a:p>
            <a:pPr algn="ctr" eaLnBrk="1" hangingPunct="1">
              <a:buClrTx/>
            </a:pPr>
            <a:r>
              <a:rPr lang="pl-PL" altLang="en-US" sz="2222" dirty="0">
                <a:solidFill>
                  <a:schemeClr val="tx1"/>
                </a:solidFill>
              </a:rPr>
              <a:t>Rektorem UO</a:t>
            </a:r>
            <a:r>
              <a:rPr lang="en-US" altLang="en-US" sz="2222" dirty="0">
                <a:solidFill>
                  <a:schemeClr val="tx1"/>
                </a:solidFill>
              </a:rPr>
              <a:t> </a:t>
            </a:r>
            <a:r>
              <a:rPr lang="pl-PL" altLang="en-US" sz="2222" dirty="0">
                <a:solidFill>
                  <a:schemeClr val="tx1"/>
                </a:solidFill>
              </a:rPr>
              <a:t>prof. drem hab. Jackiem Lipokiem (w środku)</a:t>
            </a:r>
          </a:p>
          <a:p>
            <a:pPr algn="ctr" eaLnBrk="1" hangingPunct="1">
              <a:buClrTx/>
            </a:pPr>
            <a:endParaRPr lang="en-US" altLang="en-US" sz="2222" dirty="0">
              <a:solidFill>
                <a:srgbClr val="7D87A4"/>
              </a:solidFill>
            </a:endParaRP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419136CC-0B40-48D2-BBF3-C22870C1D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3729" y="8181327"/>
            <a:ext cx="9188443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50000"/>
              </a:lnSpc>
              <a:buClrTx/>
              <a:buFontTx/>
              <a:buNone/>
            </a:pPr>
            <a:r>
              <a:rPr lang="pl-PL" altLang="en-US" sz="2000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Plac Kopernika 11a, 45-040 Opole</a:t>
            </a:r>
          </a:p>
          <a:p>
            <a:pPr eaLnBrk="1" hangingPunct="1">
              <a:lnSpc>
                <a:spcPct val="250000"/>
              </a:lnSpc>
              <a:buClrTx/>
              <a:buFontTx/>
              <a:buNone/>
            </a:pPr>
            <a:r>
              <a:rPr lang="pl-PL" altLang="en-US" sz="2000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+48 77 452 70 00</a:t>
            </a:r>
          </a:p>
          <a:p>
            <a:pPr eaLnBrk="1" hangingPunct="1">
              <a:lnSpc>
                <a:spcPct val="250000"/>
              </a:lnSpc>
              <a:buClrTx/>
              <a:buFontTx/>
              <a:buNone/>
            </a:pPr>
            <a:r>
              <a:rPr lang="pl-PL" altLang="en-US" sz="2000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sekretariat@uni.opole.pl</a:t>
            </a:r>
          </a:p>
          <a:p>
            <a:pPr eaLnBrk="1" hangingPunct="1">
              <a:lnSpc>
                <a:spcPct val="250000"/>
              </a:lnSpc>
              <a:buClrTx/>
              <a:buFontTx/>
              <a:buNone/>
            </a:pPr>
            <a:r>
              <a:rPr lang="pl-PL" altLang="en-US" sz="2000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www.uni.opole.pl</a:t>
            </a:r>
          </a:p>
          <a:p>
            <a:pPr eaLnBrk="1" hangingPunct="1">
              <a:lnSpc>
                <a:spcPct val="250000"/>
              </a:lnSpc>
              <a:buClrTx/>
              <a:buFontTx/>
              <a:buNone/>
            </a:pPr>
            <a:r>
              <a:rPr lang="pl-PL" altLang="en-US" sz="2000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facebook.com/</a:t>
            </a:r>
            <a:r>
              <a:rPr lang="pl-PL" altLang="en-US" sz="2000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UniwersytetOpolski</a:t>
            </a:r>
            <a:endParaRPr lang="pl-PL" altLang="en-US" sz="2000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lnSpc>
                <a:spcPct val="250000"/>
              </a:lnSpc>
              <a:buClrTx/>
              <a:buFontTx/>
              <a:buNone/>
            </a:pPr>
            <a:r>
              <a:rPr lang="pl-PL" altLang="en-US" sz="2000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twitter.com/</a:t>
            </a:r>
            <a:r>
              <a:rPr lang="pl-PL" altLang="en-US" sz="2000" dirty="0" err="1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uniopole</a:t>
            </a:r>
            <a:endParaRPr lang="pl-PL" altLang="en-US" sz="2000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000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000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000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000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  <a:p>
            <a:pPr eaLnBrk="1" hangingPunct="1">
              <a:buClrTx/>
              <a:buFontTx/>
              <a:buNone/>
            </a:pPr>
            <a:endParaRPr lang="pl-PL" altLang="en-US" sz="2000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445A634-355A-412C-9AB2-E75EBABC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609" y="2111741"/>
            <a:ext cx="4588329" cy="3514233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DD11F2B1-CC91-4035-8B42-5338C1250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818" y="8541367"/>
            <a:ext cx="216423" cy="216423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22791622-5E3B-4F38-8B48-163C6D594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817" y="9308954"/>
            <a:ext cx="216423" cy="216423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19059C91-A8C5-4771-8BEB-7C2A1437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817" y="10076541"/>
            <a:ext cx="216423" cy="216423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09516EC8-8DCA-4B7E-8B6F-BF76B0186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816" y="10844128"/>
            <a:ext cx="216423" cy="216423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C2EC8C16-355F-4DF7-AB74-9BBFAB31A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816" y="11611715"/>
            <a:ext cx="216423" cy="216423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349A6C79-22AB-4679-83DD-686BC6A38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678" y="12379303"/>
            <a:ext cx="216423" cy="21642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2DF5A5D-5133-4DF3-B32C-FFD1E84AA961}"/>
              </a:ext>
            </a:extLst>
          </p:cNvPr>
          <p:cNvSpPr txBox="1"/>
          <p:nvPr/>
        </p:nvSpPr>
        <p:spPr>
          <a:xfrm>
            <a:off x="17685657" y="6177138"/>
            <a:ext cx="7812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pl-PL" altLang="en-US" sz="3200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Dziękujemy za uwagę</a:t>
            </a:r>
          </a:p>
          <a:p>
            <a:pPr eaLnBrk="1" hangingPunct="1">
              <a:buClrTx/>
              <a:buFontTx/>
              <a:buNone/>
            </a:pPr>
            <a:r>
              <a:rPr lang="pl-PL" altLang="en-US" sz="3200" dirty="0">
                <a:solidFill>
                  <a:schemeClr val="tx1"/>
                </a:solidFill>
                <a:latin typeface="Gotham Black" pitchFamily="50" charset="0"/>
                <a:cs typeface="Gotham Black" pitchFamily="50" charset="0"/>
              </a:rPr>
              <a:t>i zapraszamy na Uniwersytet Opolski</a:t>
            </a:r>
            <a:endParaRPr lang="pl-PL" sz="28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968A85D-3513-EBFA-F215-C4AB7782D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04" y="2327156"/>
            <a:ext cx="13582806" cy="9059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>
            <a:extLst>
              <a:ext uri="{FF2B5EF4-FFF2-40B4-BE49-F238E27FC236}">
                <a16:creationId xmlns:a16="http://schemas.microsoft.com/office/drawing/2014/main" id="{5A53E0F4-E41D-4792-A19E-FD4D2B674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1928" y="14911768"/>
            <a:ext cx="179536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6ABAD2-0119-417B-A36D-46E34FAE8FE9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4</a:t>
            </a:fld>
            <a:endParaRPr lang="en-US" altLang="en-US" sz="2444">
              <a:solidFill>
                <a:srgbClr val="687189"/>
              </a:solidFill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F8A7CBA5-6794-4938-B694-3FD83020A1AA}"/>
              </a:ext>
            </a:extLst>
          </p:cNvPr>
          <p:cNvGrpSpPr>
            <a:grpSpLocks/>
          </p:cNvGrpSpPr>
          <p:nvPr/>
        </p:nvGrpSpPr>
        <p:grpSpPr bwMode="auto">
          <a:xfrm>
            <a:off x="9102916" y="2715646"/>
            <a:ext cx="7960171" cy="834292"/>
            <a:chOff x="5443" y="2313"/>
            <a:chExt cx="4513" cy="473"/>
          </a:xfrm>
          <a:solidFill>
            <a:srgbClr val="FF9800"/>
          </a:solidFill>
        </p:grpSpPr>
        <p:sp>
          <p:nvSpPr>
            <p:cNvPr id="17441" name="AutoShape 17">
              <a:extLst>
                <a:ext uri="{FF2B5EF4-FFF2-40B4-BE49-F238E27FC236}">
                  <a16:creationId xmlns:a16="http://schemas.microsoft.com/office/drawing/2014/main" id="{A2528ACD-200F-4EC5-B5FF-4CF14EB1D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" y="2313"/>
              <a:ext cx="4513" cy="473"/>
            </a:xfrm>
            <a:prstGeom prst="roundRect">
              <a:avLst>
                <a:gd name="adj" fmla="val 80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7442" name="Rectangle 18">
              <a:extLst>
                <a:ext uri="{FF2B5EF4-FFF2-40B4-BE49-F238E27FC236}">
                  <a16:creationId xmlns:a16="http://schemas.microsoft.com/office/drawing/2014/main" id="{C2A0422E-EB5A-4678-87CB-312F88699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4" y="2420"/>
              <a:ext cx="3430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F6F6F6"/>
                  </a:solidFill>
                  <a:latin typeface="Gotham Bold" pitchFamily="50" charset="0"/>
                  <a:ea typeface="Open Sans" panose="020B0606030504020204" pitchFamily="34" charset="0"/>
                  <a:cs typeface="Gotham Bold" pitchFamily="50" charset="0"/>
                </a:rPr>
                <a:t>HISTORIA POWSTANIA  UNIWERSYTETU</a:t>
              </a:r>
            </a:p>
          </p:txBody>
        </p:sp>
      </p:grpSp>
      <p:sp>
        <p:nvSpPr>
          <p:cNvPr id="18451" name="Freeform 19">
            <a:extLst>
              <a:ext uri="{FF2B5EF4-FFF2-40B4-BE49-F238E27FC236}">
                <a16:creationId xmlns:a16="http://schemas.microsoft.com/office/drawing/2014/main" id="{F2A610E6-DFCC-418E-9ACC-600665A9C0D8}"/>
              </a:ext>
            </a:extLst>
          </p:cNvPr>
          <p:cNvSpPr>
            <a:spLocks/>
          </p:cNvSpPr>
          <p:nvPr/>
        </p:nvSpPr>
        <p:spPr bwMode="auto">
          <a:xfrm>
            <a:off x="13084765" y="3907114"/>
            <a:ext cx="1764" cy="9852763"/>
          </a:xfrm>
          <a:custGeom>
            <a:avLst/>
            <a:gdLst>
              <a:gd name="T0" fmla="*/ 0 w 1"/>
              <a:gd name="T1" fmla="*/ 2147483647 h 24634"/>
              <a:gd name="T2" fmla="*/ 0 w 1"/>
              <a:gd name="T3" fmla="*/ 0 h 24634"/>
              <a:gd name="T4" fmla="*/ 0 60000 65536"/>
              <a:gd name="T5" fmla="*/ 0 60000 65536"/>
              <a:gd name="T6" fmla="*/ 0 w 1"/>
              <a:gd name="T7" fmla="*/ 0 h 24634"/>
              <a:gd name="T8" fmla="*/ 1 w 1"/>
              <a:gd name="T9" fmla="*/ 24634 h 246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4634">
                <a:moveTo>
                  <a:pt x="0" y="24633"/>
                </a:moveTo>
                <a:lnTo>
                  <a:pt x="0" y="0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B2D918DD-8DAD-487B-AF2B-62279D195F67}"/>
              </a:ext>
            </a:extLst>
          </p:cNvPr>
          <p:cNvGrpSpPr>
            <a:grpSpLocks/>
          </p:cNvGrpSpPr>
          <p:nvPr/>
        </p:nvGrpSpPr>
        <p:grpSpPr bwMode="auto">
          <a:xfrm>
            <a:off x="12294568" y="5244098"/>
            <a:ext cx="1578630" cy="791960"/>
            <a:chOff x="7232" y="3775"/>
            <a:chExt cx="895" cy="449"/>
          </a:xfrm>
        </p:grpSpPr>
        <p:sp>
          <p:nvSpPr>
            <p:cNvPr id="17439" name="AutoShape 21">
              <a:extLst>
                <a:ext uri="{FF2B5EF4-FFF2-40B4-BE49-F238E27FC236}">
                  <a16:creationId xmlns:a16="http://schemas.microsoft.com/office/drawing/2014/main" id="{73597348-3D62-41C7-AE76-7A5E3E8FC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" y="3775"/>
              <a:ext cx="895" cy="449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7440" name="Rectangle 22">
              <a:extLst>
                <a:ext uri="{FF2B5EF4-FFF2-40B4-BE49-F238E27FC236}">
                  <a16:creationId xmlns:a16="http://schemas.microsoft.com/office/drawing/2014/main" id="{C2C91D5C-2535-4F03-A319-E686E83AB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7" y="3841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 dirty="0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1954</a:t>
              </a:r>
            </a:p>
          </p:txBody>
        </p: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63341178-BB0A-42CD-AF23-63C63964A69D}"/>
              </a:ext>
            </a:extLst>
          </p:cNvPr>
          <p:cNvGrpSpPr>
            <a:grpSpLocks/>
          </p:cNvGrpSpPr>
          <p:nvPr/>
        </p:nvGrpSpPr>
        <p:grpSpPr bwMode="auto">
          <a:xfrm>
            <a:off x="13322882" y="4967181"/>
            <a:ext cx="7231709" cy="1227628"/>
            <a:chOff x="8133" y="3527"/>
            <a:chExt cx="4100" cy="696"/>
          </a:xfrm>
        </p:grpSpPr>
        <p:sp>
          <p:nvSpPr>
            <p:cNvPr id="17436" name="Rectangle 24">
              <a:extLst>
                <a:ext uri="{FF2B5EF4-FFF2-40B4-BE49-F238E27FC236}">
                  <a16:creationId xmlns:a16="http://schemas.microsoft.com/office/drawing/2014/main" id="{6FBBF40C-6D88-4241-9CAD-F1D23CCD9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3" y="3527"/>
              <a:ext cx="282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Gotham Bold" pitchFamily="50" charset="0"/>
                  <a:cs typeface="Gotham Bold" pitchFamily="50" charset="0"/>
                </a:rPr>
                <a:t>26 X 1954                                              </a:t>
              </a:r>
            </a:p>
          </p:txBody>
        </p:sp>
        <p:sp>
          <p:nvSpPr>
            <p:cNvPr id="17437" name="Rectangle 25">
              <a:extLst>
                <a:ext uri="{FF2B5EF4-FFF2-40B4-BE49-F238E27FC236}">
                  <a16:creationId xmlns:a16="http://schemas.microsoft.com/office/drawing/2014/main" id="{2CA25B73-3B0C-48A7-9848-DC6F0AE0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4" y="3819"/>
              <a:ext cx="306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Przeniesienie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Państwowej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Wyższej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Szkoły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Pedagogicznej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z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Wrocławia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do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Opola</a:t>
              </a:r>
              <a:endParaRPr lang="en-US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17438" name="Rectangle 26">
              <a:extLst>
                <a:ext uri="{FF2B5EF4-FFF2-40B4-BE49-F238E27FC236}">
                  <a16:creationId xmlns:a16="http://schemas.microsoft.com/office/drawing/2014/main" id="{0BBAE8D4-A28A-415E-959B-B645D817E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6" y="3641"/>
              <a:ext cx="23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144A413C-8BAC-4869-9F3E-6F241ABE9BFA}"/>
              </a:ext>
            </a:extLst>
          </p:cNvPr>
          <p:cNvGrpSpPr>
            <a:grpSpLocks/>
          </p:cNvGrpSpPr>
          <p:nvPr/>
        </p:nvGrpSpPr>
        <p:grpSpPr bwMode="auto">
          <a:xfrm>
            <a:off x="12243417" y="8143837"/>
            <a:ext cx="1578629" cy="746100"/>
            <a:chOff x="7203" y="5419"/>
            <a:chExt cx="895" cy="423"/>
          </a:xfrm>
        </p:grpSpPr>
        <p:sp>
          <p:nvSpPr>
            <p:cNvPr id="17434" name="AutoShape 28">
              <a:extLst>
                <a:ext uri="{FF2B5EF4-FFF2-40B4-BE49-F238E27FC236}">
                  <a16:creationId xmlns:a16="http://schemas.microsoft.com/office/drawing/2014/main" id="{1E44D918-B26C-4A55-9E84-AA4A6CA3D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3" y="5419"/>
              <a:ext cx="895" cy="423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7435" name="Rectangle 29">
              <a:extLst>
                <a:ext uri="{FF2B5EF4-FFF2-40B4-BE49-F238E27FC236}">
                  <a16:creationId xmlns:a16="http://schemas.microsoft.com/office/drawing/2014/main" id="{5E2F45D0-CB5A-4821-9B67-139FC7A62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9" y="5472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1970</a:t>
              </a:r>
            </a:p>
          </p:txBody>
        </p:sp>
      </p:grpSp>
      <p:grpSp>
        <p:nvGrpSpPr>
          <p:cNvPr id="7" name="Group 30">
            <a:extLst>
              <a:ext uri="{FF2B5EF4-FFF2-40B4-BE49-F238E27FC236}">
                <a16:creationId xmlns:a16="http://schemas.microsoft.com/office/drawing/2014/main" id="{2D8669C8-E508-42C0-8977-FF8A5D2DEC55}"/>
              </a:ext>
            </a:extLst>
          </p:cNvPr>
          <p:cNvGrpSpPr>
            <a:grpSpLocks/>
          </p:cNvGrpSpPr>
          <p:nvPr/>
        </p:nvGrpSpPr>
        <p:grpSpPr bwMode="auto">
          <a:xfrm>
            <a:off x="4914697" y="7872212"/>
            <a:ext cx="6542051" cy="1150019"/>
            <a:chOff x="3048" y="5265"/>
            <a:chExt cx="3709" cy="652"/>
          </a:xfrm>
        </p:grpSpPr>
        <p:sp>
          <p:nvSpPr>
            <p:cNvPr id="17431" name="Rectangle 31">
              <a:extLst>
                <a:ext uri="{FF2B5EF4-FFF2-40B4-BE49-F238E27FC236}">
                  <a16:creationId xmlns:a16="http://schemas.microsoft.com/office/drawing/2014/main" id="{26A312D1-F8F5-4A4A-A094-28807C47F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5265"/>
              <a:ext cx="309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Gotham Bold" pitchFamily="50" charset="0"/>
                  <a:cs typeface="Gotham Bold" pitchFamily="50" charset="0"/>
                </a:rPr>
                <a:t>8 V 1970</a:t>
              </a:r>
            </a:p>
          </p:txBody>
        </p:sp>
        <p:sp>
          <p:nvSpPr>
            <p:cNvPr id="17432" name="Rectangle 32">
              <a:extLst>
                <a:ext uri="{FF2B5EF4-FFF2-40B4-BE49-F238E27FC236}">
                  <a16:creationId xmlns:a16="http://schemas.microsoft.com/office/drawing/2014/main" id="{F7AB11F0-A7CF-4534-807E-1244605D2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8" y="5513"/>
              <a:ext cx="307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1889" dirty="0">
                  <a:solidFill>
                    <a:srgbClr val="7D87A4"/>
                  </a:solidFill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Inicjatywa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przekształcenia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WSP w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Opolu</a:t>
              </a:r>
              <a:endParaRPr lang="pl-PL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  <a:p>
              <a:pPr algn="r" eaLnBrk="1" hangingPunct="1">
                <a:buClrTx/>
                <a:buFontTx/>
                <a:buNone/>
              </a:pP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w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uczelnię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uniwersytecką</a:t>
              </a:r>
              <a:endParaRPr lang="en-US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17433" name="Rectangle 33">
              <a:extLst>
                <a:ext uri="{FF2B5EF4-FFF2-40B4-BE49-F238E27FC236}">
                  <a16:creationId xmlns:a16="http://schemas.microsoft.com/office/drawing/2014/main" id="{36CD4BE3-2533-4C36-BCC0-9EEA9E64C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2" y="5335"/>
              <a:ext cx="225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grpSp>
        <p:nvGrpSpPr>
          <p:cNvPr id="8" name="Group 34">
            <a:extLst>
              <a:ext uri="{FF2B5EF4-FFF2-40B4-BE49-F238E27FC236}">
                <a16:creationId xmlns:a16="http://schemas.microsoft.com/office/drawing/2014/main" id="{39E66FB3-8D03-45BE-8BB0-0A7F237D218C}"/>
              </a:ext>
            </a:extLst>
          </p:cNvPr>
          <p:cNvGrpSpPr>
            <a:grpSpLocks/>
          </p:cNvGrpSpPr>
          <p:nvPr/>
        </p:nvGrpSpPr>
        <p:grpSpPr bwMode="auto">
          <a:xfrm>
            <a:off x="12269875" y="10666116"/>
            <a:ext cx="1578630" cy="791960"/>
            <a:chOff x="7218" y="6849"/>
            <a:chExt cx="895" cy="449"/>
          </a:xfrm>
        </p:grpSpPr>
        <p:sp>
          <p:nvSpPr>
            <p:cNvPr id="17429" name="AutoShape 35">
              <a:extLst>
                <a:ext uri="{FF2B5EF4-FFF2-40B4-BE49-F238E27FC236}">
                  <a16:creationId xmlns:a16="http://schemas.microsoft.com/office/drawing/2014/main" id="{83018992-7836-419D-8ED5-A06895CD1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8" y="6849"/>
              <a:ext cx="895" cy="449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7430" name="Rectangle 36">
              <a:extLst>
                <a:ext uri="{FF2B5EF4-FFF2-40B4-BE49-F238E27FC236}">
                  <a16:creationId xmlns:a16="http://schemas.microsoft.com/office/drawing/2014/main" id="{6233287B-52DF-4836-BE0B-F388BE6C1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3" y="6915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1989</a:t>
              </a:r>
            </a:p>
          </p:txBody>
        </p:sp>
      </p:grpSp>
      <p:grpSp>
        <p:nvGrpSpPr>
          <p:cNvPr id="9" name="Group 37">
            <a:extLst>
              <a:ext uri="{FF2B5EF4-FFF2-40B4-BE49-F238E27FC236}">
                <a16:creationId xmlns:a16="http://schemas.microsoft.com/office/drawing/2014/main" id="{E24B6D6B-0ED6-4ECD-B828-01C3C005DB68}"/>
              </a:ext>
            </a:extLst>
          </p:cNvPr>
          <p:cNvGrpSpPr>
            <a:grpSpLocks/>
          </p:cNvGrpSpPr>
          <p:nvPr/>
        </p:nvGrpSpPr>
        <p:grpSpPr bwMode="auto">
          <a:xfrm>
            <a:off x="15145470" y="10257652"/>
            <a:ext cx="6579091" cy="1673876"/>
            <a:chOff x="8904" y="6788"/>
            <a:chExt cx="3730" cy="949"/>
          </a:xfrm>
        </p:grpSpPr>
        <p:sp>
          <p:nvSpPr>
            <p:cNvPr id="17426" name="Rectangle 38">
              <a:extLst>
                <a:ext uri="{FF2B5EF4-FFF2-40B4-BE49-F238E27FC236}">
                  <a16:creationId xmlns:a16="http://schemas.microsoft.com/office/drawing/2014/main" id="{876EEB5D-BC59-46B5-9E5E-D01FB2ACE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" y="6788"/>
              <a:ext cx="309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Open Sans Semibold" pitchFamily="34" charset="0"/>
                </a:rPr>
                <a:t>30 X 1989                                            </a:t>
              </a:r>
            </a:p>
          </p:txBody>
        </p:sp>
        <p:sp>
          <p:nvSpPr>
            <p:cNvPr id="17427" name="Rectangle 39">
              <a:extLst>
                <a:ext uri="{FF2B5EF4-FFF2-40B4-BE49-F238E27FC236}">
                  <a16:creationId xmlns:a16="http://schemas.microsoft.com/office/drawing/2014/main" id="{4E51AEC3-4D5F-46E9-A604-789C674D1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5" y="7078"/>
              <a:ext cx="3070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</a:pP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Ustanowienie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Fundacji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na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Rzecz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Utworzenia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Uniwersytetu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w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pl-PL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i wybór prof. Stanisława S. </a:t>
              </a:r>
              <a:r>
                <a:rPr lang="pl-PL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Niciei</a:t>
              </a:r>
              <a:r>
                <a:rPr lang="pl-PL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na jej prezesa</a:t>
              </a:r>
            </a:p>
            <a:p>
              <a:pPr eaLnBrk="1" hangingPunct="1">
                <a:buClrTx/>
              </a:pPr>
              <a:endParaRPr lang="en-US" altLang="en-US" sz="1889" dirty="0">
                <a:solidFill>
                  <a:srgbClr val="7D87A4"/>
                </a:solidFill>
              </a:endParaRPr>
            </a:p>
          </p:txBody>
        </p:sp>
        <p:sp>
          <p:nvSpPr>
            <p:cNvPr id="17428" name="Rectangle 40">
              <a:extLst>
                <a:ext uri="{FF2B5EF4-FFF2-40B4-BE49-F238E27FC236}">
                  <a16:creationId xmlns:a16="http://schemas.microsoft.com/office/drawing/2014/main" id="{B1882EB1-32A6-4700-97F4-B71A212D9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8" y="6835"/>
              <a:ext cx="206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</p:spTree>
    <p:extLst>
      <p:ext uri="{BB962C8B-B14F-4D97-AF65-F5344CB8AC3E}">
        <p14:creationId xmlns:p14="http://schemas.microsoft.com/office/powerpoint/2010/main" val="23315509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>
            <a:extLst>
              <a:ext uri="{FF2B5EF4-FFF2-40B4-BE49-F238E27FC236}">
                <a16:creationId xmlns:a16="http://schemas.microsoft.com/office/drawing/2014/main" id="{5A53E0F4-E41D-4792-A19E-FD4D2B674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1928" y="14911768"/>
            <a:ext cx="179536" cy="3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6ABAD2-0119-417B-A36D-46E34FAE8FE9}" type="slidenum">
              <a:rPr lang="en-US" altLang="en-US" sz="2444">
                <a:solidFill>
                  <a:srgbClr val="687189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US" altLang="en-US" sz="2444">
              <a:solidFill>
                <a:srgbClr val="687189"/>
              </a:solidFill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797E3B1A-F820-4D01-BAB4-49071FD7A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995" y="1636770"/>
            <a:ext cx="1764" cy="11722424"/>
          </a:xfrm>
          <a:custGeom>
            <a:avLst/>
            <a:gdLst>
              <a:gd name="T0" fmla="*/ 0 w 1"/>
              <a:gd name="T1" fmla="*/ 2147483647 h 29308"/>
              <a:gd name="T2" fmla="*/ 0 w 1"/>
              <a:gd name="T3" fmla="*/ 0 h 29308"/>
              <a:gd name="T4" fmla="*/ 0 60000 65536"/>
              <a:gd name="T5" fmla="*/ 0 60000 65536"/>
              <a:gd name="T6" fmla="*/ 0 w 1"/>
              <a:gd name="T7" fmla="*/ 0 h 29308"/>
              <a:gd name="T8" fmla="*/ 1 w 1"/>
              <a:gd name="T9" fmla="*/ 29308 h 293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308">
                <a:moveTo>
                  <a:pt x="0" y="29307"/>
                </a:moveTo>
                <a:lnTo>
                  <a:pt x="0" y="0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58B6ED78-6AF0-4E52-8FEF-93C9EB308F05}"/>
              </a:ext>
            </a:extLst>
          </p:cNvPr>
          <p:cNvGrpSpPr>
            <a:grpSpLocks/>
          </p:cNvGrpSpPr>
          <p:nvPr/>
        </p:nvGrpSpPr>
        <p:grpSpPr bwMode="auto">
          <a:xfrm>
            <a:off x="12275799" y="2852050"/>
            <a:ext cx="1578630" cy="791960"/>
            <a:chOff x="7232" y="2645"/>
            <a:chExt cx="895" cy="449"/>
          </a:xfrm>
        </p:grpSpPr>
        <p:sp>
          <p:nvSpPr>
            <p:cNvPr id="30" name="AutoShape 18">
              <a:extLst>
                <a:ext uri="{FF2B5EF4-FFF2-40B4-BE49-F238E27FC236}">
                  <a16:creationId xmlns:a16="http://schemas.microsoft.com/office/drawing/2014/main" id="{D3F33716-396E-4FA6-B74B-85BD3E778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" y="2645"/>
              <a:ext cx="895" cy="449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8059D31D-77F1-4C1C-8471-8A3455CAD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7" y="2711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1993</a:t>
              </a:r>
            </a:p>
          </p:txBody>
        </p:sp>
      </p:grpSp>
      <p:grpSp>
        <p:nvGrpSpPr>
          <p:cNvPr id="32" name="Group 20">
            <a:extLst>
              <a:ext uri="{FF2B5EF4-FFF2-40B4-BE49-F238E27FC236}">
                <a16:creationId xmlns:a16="http://schemas.microsoft.com/office/drawing/2014/main" id="{8F607294-6805-44FA-BDD1-381FF9B070A3}"/>
              </a:ext>
            </a:extLst>
          </p:cNvPr>
          <p:cNvGrpSpPr>
            <a:grpSpLocks/>
          </p:cNvGrpSpPr>
          <p:nvPr/>
        </p:nvGrpSpPr>
        <p:grpSpPr bwMode="auto">
          <a:xfrm>
            <a:off x="14265401" y="2407567"/>
            <a:ext cx="7120588" cy="1393428"/>
            <a:chOff x="8118" y="2393"/>
            <a:chExt cx="4037" cy="790"/>
          </a:xfrm>
        </p:grpSpPr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C3E8888B-1A92-456B-83A9-D7DD06AC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" y="2393"/>
              <a:ext cx="282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Gotham Bold" pitchFamily="50" charset="0"/>
                  <a:cs typeface="Gotham Bold" pitchFamily="50" charset="0"/>
                </a:rPr>
                <a:t>25 VIII 1993</a:t>
              </a:r>
            </a:p>
          </p:txBody>
        </p:sp>
        <p:sp>
          <p:nvSpPr>
            <p:cNvPr id="34" name="Rectangle 22">
              <a:extLst>
                <a:ext uri="{FF2B5EF4-FFF2-40B4-BE49-F238E27FC236}">
                  <a16:creationId xmlns:a16="http://schemas.microsoft.com/office/drawing/2014/main" id="{C0B68AEE-199C-4CCE-9954-9602A8226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6" y="2689"/>
              <a:ext cx="3069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Zgoda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Konferencji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Episkopatu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Polski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na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utworzenie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Wydziału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Teologicznego</a:t>
              </a:r>
              <a:endParaRPr lang="pl-PL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  <a:p>
              <a:pPr eaLnBrk="1" hangingPunct="1">
                <a:buClrTx/>
                <a:buFontTx/>
                <a:buNone/>
              </a:pP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w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przyszłym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Uniwersytecie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Opolskim</a:t>
              </a:r>
              <a:endParaRPr lang="en-US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06758E9C-6873-48FB-8BC1-1AAEB891F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" y="2511"/>
              <a:ext cx="21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grpSp>
        <p:nvGrpSpPr>
          <p:cNvPr id="36" name="Group 24">
            <a:extLst>
              <a:ext uri="{FF2B5EF4-FFF2-40B4-BE49-F238E27FC236}">
                <a16:creationId xmlns:a16="http://schemas.microsoft.com/office/drawing/2014/main" id="{29AD6AE0-C93E-439B-A2A5-83F900209924}"/>
              </a:ext>
            </a:extLst>
          </p:cNvPr>
          <p:cNvGrpSpPr>
            <a:grpSpLocks/>
          </p:cNvGrpSpPr>
          <p:nvPr/>
        </p:nvGrpSpPr>
        <p:grpSpPr bwMode="auto">
          <a:xfrm>
            <a:off x="12275799" y="4979231"/>
            <a:ext cx="1578630" cy="791960"/>
            <a:chOff x="7232" y="3851"/>
            <a:chExt cx="895" cy="449"/>
          </a:xfrm>
        </p:grpSpPr>
        <p:sp>
          <p:nvSpPr>
            <p:cNvPr id="37" name="AutoShape 25">
              <a:extLst>
                <a:ext uri="{FF2B5EF4-FFF2-40B4-BE49-F238E27FC236}">
                  <a16:creationId xmlns:a16="http://schemas.microsoft.com/office/drawing/2014/main" id="{4DF9039F-7093-4A07-A830-7C9063D59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" y="3851"/>
              <a:ext cx="895" cy="449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38" name="Rectangle 26">
              <a:extLst>
                <a:ext uri="{FF2B5EF4-FFF2-40B4-BE49-F238E27FC236}">
                  <a16:creationId xmlns:a16="http://schemas.microsoft.com/office/drawing/2014/main" id="{B2544890-914F-41B4-AAAF-2655445A7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7" y="3917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1993</a:t>
              </a:r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71604C7D-9369-48DC-8E9B-670695EB4D66}"/>
              </a:ext>
            </a:extLst>
          </p:cNvPr>
          <p:cNvGrpSpPr>
            <a:grpSpLocks/>
          </p:cNvGrpSpPr>
          <p:nvPr/>
        </p:nvGrpSpPr>
        <p:grpSpPr bwMode="auto">
          <a:xfrm>
            <a:off x="4400292" y="4619410"/>
            <a:ext cx="7018285" cy="1599795"/>
            <a:chOff x="2767" y="3647"/>
            <a:chExt cx="3979" cy="907"/>
          </a:xfrm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11310315-ED4A-4F39-9C1A-19FB7F6B7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" y="3647"/>
              <a:ext cx="331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Gotham Bold" pitchFamily="50" charset="0"/>
                  <a:cs typeface="Gotham Bold" pitchFamily="50" charset="0"/>
                </a:rPr>
                <a:t>17 XI 1993</a:t>
              </a: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22E32C30-3076-495F-B2D6-95E432B1F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" y="3895"/>
              <a:ext cx="3294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Skierowanie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przez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Prezydium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Sejmu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poselskiego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projektu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ustawy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o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utworzeniu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Uniwersytetu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Opolskiego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do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Komisji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Edukacji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,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Nauki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i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Postępu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Technicznego</a:t>
              </a:r>
              <a:endParaRPr lang="en-US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EFC70635-1EC0-4F1B-87DB-2BEF9B690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" y="3717"/>
              <a:ext cx="241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grpSp>
        <p:nvGrpSpPr>
          <p:cNvPr id="43" name="Group 31">
            <a:extLst>
              <a:ext uri="{FF2B5EF4-FFF2-40B4-BE49-F238E27FC236}">
                <a16:creationId xmlns:a16="http://schemas.microsoft.com/office/drawing/2014/main" id="{8DEE4AF4-D518-4C0E-92B8-ED1480FEC54D}"/>
              </a:ext>
            </a:extLst>
          </p:cNvPr>
          <p:cNvGrpSpPr>
            <a:grpSpLocks/>
          </p:cNvGrpSpPr>
          <p:nvPr/>
        </p:nvGrpSpPr>
        <p:grpSpPr bwMode="auto">
          <a:xfrm>
            <a:off x="12275799" y="7041149"/>
            <a:ext cx="1578630" cy="793724"/>
            <a:chOff x="7232" y="5020"/>
            <a:chExt cx="895" cy="450"/>
          </a:xfrm>
        </p:grpSpPr>
        <p:sp>
          <p:nvSpPr>
            <p:cNvPr id="44" name="AutoShape 32">
              <a:extLst>
                <a:ext uri="{FF2B5EF4-FFF2-40B4-BE49-F238E27FC236}">
                  <a16:creationId xmlns:a16="http://schemas.microsoft.com/office/drawing/2014/main" id="{B71ABF31-6CD2-4615-8C9E-583563A94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" y="5020"/>
              <a:ext cx="895" cy="450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5CD0220D-409A-4B88-B066-66AD5EEE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7" y="5087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1994</a:t>
              </a:r>
            </a:p>
          </p:txBody>
        </p:sp>
      </p:grpSp>
      <p:grpSp>
        <p:nvGrpSpPr>
          <p:cNvPr id="46" name="Group 34">
            <a:extLst>
              <a:ext uri="{FF2B5EF4-FFF2-40B4-BE49-F238E27FC236}">
                <a16:creationId xmlns:a16="http://schemas.microsoft.com/office/drawing/2014/main" id="{A42C749A-D8FC-4756-B165-6EC5926B8104}"/>
              </a:ext>
            </a:extLst>
          </p:cNvPr>
          <p:cNvGrpSpPr>
            <a:grpSpLocks/>
          </p:cNvGrpSpPr>
          <p:nvPr/>
        </p:nvGrpSpPr>
        <p:grpSpPr bwMode="auto">
          <a:xfrm>
            <a:off x="14186029" y="6683102"/>
            <a:ext cx="7199960" cy="1307001"/>
            <a:chOff x="8073" y="4817"/>
            <a:chExt cx="4082" cy="741"/>
          </a:xfrm>
        </p:grpSpPr>
        <p:sp>
          <p:nvSpPr>
            <p:cNvPr id="47" name="Rectangle 35">
              <a:extLst>
                <a:ext uri="{FF2B5EF4-FFF2-40B4-BE49-F238E27FC236}">
                  <a16:creationId xmlns:a16="http://schemas.microsoft.com/office/drawing/2014/main" id="{C8CEFDDA-E13B-4F75-A4B4-73BB3C36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3" y="4817"/>
              <a:ext cx="282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Gotham Bold" pitchFamily="50" charset="0"/>
                  <a:cs typeface="Gotham Bold" pitchFamily="50" charset="0"/>
                </a:rPr>
                <a:t>10 III 1994</a:t>
              </a:r>
            </a:p>
          </p:txBody>
        </p:sp>
        <p:sp>
          <p:nvSpPr>
            <p:cNvPr id="48" name="Rectangle 36">
              <a:extLst>
                <a:ext uri="{FF2B5EF4-FFF2-40B4-BE49-F238E27FC236}">
                  <a16:creationId xmlns:a16="http://schemas.microsoft.com/office/drawing/2014/main" id="{C06DC716-8F8C-4544-BB61-CB329ED17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6" y="5064"/>
              <a:ext cx="3069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Uchwalenie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przez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Sejm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Rzeczypospolitej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Polskiej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ustawy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o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utworzeniu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Uniwersytetu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Opolskiego</a:t>
              </a:r>
              <a:endParaRPr lang="en-US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9" name="Rectangle 37">
              <a:extLst>
                <a:ext uri="{FF2B5EF4-FFF2-40B4-BE49-F238E27FC236}">
                  <a16:creationId xmlns:a16="http://schemas.microsoft.com/office/drawing/2014/main" id="{D23977B5-8615-4B4D-94A1-8BAA5A7BB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0" y="4887"/>
              <a:ext cx="16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grpSp>
        <p:nvGrpSpPr>
          <p:cNvPr id="50" name="Group 38">
            <a:extLst>
              <a:ext uri="{FF2B5EF4-FFF2-40B4-BE49-F238E27FC236}">
                <a16:creationId xmlns:a16="http://schemas.microsoft.com/office/drawing/2014/main" id="{D7F02A8B-2D47-4C44-AD7A-DABC15A01408}"/>
              </a:ext>
            </a:extLst>
          </p:cNvPr>
          <p:cNvGrpSpPr>
            <a:grpSpLocks/>
          </p:cNvGrpSpPr>
          <p:nvPr/>
        </p:nvGrpSpPr>
        <p:grpSpPr bwMode="auto">
          <a:xfrm>
            <a:off x="12275799" y="9104832"/>
            <a:ext cx="1578630" cy="791961"/>
            <a:chOff x="7232" y="6190"/>
            <a:chExt cx="895" cy="449"/>
          </a:xfrm>
        </p:grpSpPr>
        <p:sp>
          <p:nvSpPr>
            <p:cNvPr id="51" name="AutoShape 39">
              <a:extLst>
                <a:ext uri="{FF2B5EF4-FFF2-40B4-BE49-F238E27FC236}">
                  <a16:creationId xmlns:a16="http://schemas.microsoft.com/office/drawing/2014/main" id="{FCD64786-A5A1-4D79-B1A8-02513A837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" y="6190"/>
              <a:ext cx="895" cy="449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52" name="Rectangle 40">
              <a:extLst>
                <a:ext uri="{FF2B5EF4-FFF2-40B4-BE49-F238E27FC236}">
                  <a16:creationId xmlns:a16="http://schemas.microsoft.com/office/drawing/2014/main" id="{7B225669-2CAC-4B71-AD56-050537A0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7" y="6256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1994</a:t>
              </a:r>
            </a:p>
          </p:txBody>
        </p:sp>
      </p:grpSp>
      <p:grpSp>
        <p:nvGrpSpPr>
          <p:cNvPr id="53" name="Group 41">
            <a:extLst>
              <a:ext uri="{FF2B5EF4-FFF2-40B4-BE49-F238E27FC236}">
                <a16:creationId xmlns:a16="http://schemas.microsoft.com/office/drawing/2014/main" id="{73CE275B-C8DC-431A-86A7-9C3D09BAAAF0}"/>
              </a:ext>
            </a:extLst>
          </p:cNvPr>
          <p:cNvGrpSpPr>
            <a:grpSpLocks/>
          </p:cNvGrpSpPr>
          <p:nvPr/>
        </p:nvGrpSpPr>
        <p:grpSpPr bwMode="auto">
          <a:xfrm>
            <a:off x="4878290" y="8745018"/>
            <a:ext cx="6556162" cy="1308764"/>
            <a:chOff x="3038" y="5986"/>
            <a:chExt cx="3717" cy="742"/>
          </a:xfrm>
        </p:grpSpPr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451A2899-1638-4218-B1EC-9A6AF6050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" y="5986"/>
              <a:ext cx="309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Gotham Bold" pitchFamily="50" charset="0"/>
                  <a:cs typeface="Gotham Bold" pitchFamily="50" charset="0"/>
                </a:rPr>
                <a:t>23 III 1994</a:t>
              </a:r>
            </a:p>
          </p:txBody>
        </p:sp>
        <p:sp>
          <p:nvSpPr>
            <p:cNvPr id="55" name="Rectangle 43">
              <a:extLst>
                <a:ext uri="{FF2B5EF4-FFF2-40B4-BE49-F238E27FC236}">
                  <a16:creationId xmlns:a16="http://schemas.microsoft.com/office/drawing/2014/main" id="{B36D136D-D31F-42F9-86B5-050B464BA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6234"/>
              <a:ext cx="3070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1889" dirty="0">
                  <a:solidFill>
                    <a:srgbClr val="7D87A4"/>
                  </a:solidFill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Poparcie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przez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Senat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Rzeczypospolitej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Polskiej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ustawy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o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utworzeniu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Uniwersytetu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Opolskiego</a:t>
              </a:r>
              <a:endParaRPr lang="en-US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56" name="Rectangle 44">
              <a:extLst>
                <a:ext uri="{FF2B5EF4-FFF2-40B4-BE49-F238E27FC236}">
                  <a16:creationId xmlns:a16="http://schemas.microsoft.com/office/drawing/2014/main" id="{81312808-9730-4FD5-BD87-973B0032B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4" y="6056"/>
              <a:ext cx="241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grpSp>
        <p:nvGrpSpPr>
          <p:cNvPr id="57" name="Group 45">
            <a:extLst>
              <a:ext uri="{FF2B5EF4-FFF2-40B4-BE49-F238E27FC236}">
                <a16:creationId xmlns:a16="http://schemas.microsoft.com/office/drawing/2014/main" id="{2D4C309A-4653-4C9F-98E7-13D973A67818}"/>
              </a:ext>
            </a:extLst>
          </p:cNvPr>
          <p:cNvGrpSpPr>
            <a:grpSpLocks/>
          </p:cNvGrpSpPr>
          <p:nvPr/>
        </p:nvGrpSpPr>
        <p:grpSpPr bwMode="auto">
          <a:xfrm>
            <a:off x="12275799" y="11166752"/>
            <a:ext cx="1578630" cy="793724"/>
            <a:chOff x="7232" y="7359"/>
            <a:chExt cx="895" cy="450"/>
          </a:xfrm>
        </p:grpSpPr>
        <p:sp>
          <p:nvSpPr>
            <p:cNvPr id="58" name="AutoShape 46">
              <a:extLst>
                <a:ext uri="{FF2B5EF4-FFF2-40B4-BE49-F238E27FC236}">
                  <a16:creationId xmlns:a16="http://schemas.microsoft.com/office/drawing/2014/main" id="{3304E26A-0544-431C-93A7-3D455C1DA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" y="7359"/>
              <a:ext cx="895" cy="450"/>
            </a:xfrm>
            <a:prstGeom prst="roundRect">
              <a:avLst>
                <a:gd name="adj" fmla="val 8009"/>
              </a:avLst>
            </a:prstGeom>
            <a:solidFill>
              <a:srgbClr val="D9D8DC"/>
            </a:solidFill>
            <a:ln w="50760" cap="sq">
              <a:solidFill>
                <a:srgbClr val="F6F6F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59" name="Rectangle 47">
              <a:extLst>
                <a:ext uri="{FF2B5EF4-FFF2-40B4-BE49-F238E27FC236}">
                  <a16:creationId xmlns:a16="http://schemas.microsoft.com/office/drawing/2014/main" id="{D87BB0DE-AB6F-48BB-A6D9-4B94344EC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7" y="7425"/>
              <a:ext cx="54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889">
                  <a:solidFill>
                    <a:srgbClr val="A4A4A9"/>
                  </a:solidFill>
                  <a:latin typeface="Open Sans" pitchFamily="34" charset="0"/>
                  <a:cs typeface="Open Sans" pitchFamily="34" charset="0"/>
                </a:rPr>
                <a:t>1994</a:t>
              </a:r>
            </a:p>
          </p:txBody>
        </p:sp>
      </p:grpSp>
      <p:grpSp>
        <p:nvGrpSpPr>
          <p:cNvPr id="60" name="Group 48">
            <a:extLst>
              <a:ext uri="{FF2B5EF4-FFF2-40B4-BE49-F238E27FC236}">
                <a16:creationId xmlns:a16="http://schemas.microsoft.com/office/drawing/2014/main" id="{FEE0AE58-22D2-450A-A966-F92F5302A66A}"/>
              </a:ext>
            </a:extLst>
          </p:cNvPr>
          <p:cNvGrpSpPr>
            <a:grpSpLocks/>
          </p:cNvGrpSpPr>
          <p:nvPr/>
        </p:nvGrpSpPr>
        <p:grpSpPr bwMode="auto">
          <a:xfrm>
            <a:off x="14186029" y="10808702"/>
            <a:ext cx="7208779" cy="1307001"/>
            <a:chOff x="8073" y="7156"/>
            <a:chExt cx="4087" cy="741"/>
          </a:xfrm>
        </p:grpSpPr>
        <p:sp>
          <p:nvSpPr>
            <p:cNvPr id="61" name="Rectangle 49">
              <a:extLst>
                <a:ext uri="{FF2B5EF4-FFF2-40B4-BE49-F238E27FC236}">
                  <a16:creationId xmlns:a16="http://schemas.microsoft.com/office/drawing/2014/main" id="{F4338E16-8109-4700-921D-6A6BF726B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3" y="7156"/>
              <a:ext cx="282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222" dirty="0">
                  <a:solidFill>
                    <a:srgbClr val="7D87A4"/>
                  </a:solidFill>
                  <a:latin typeface="Gotham Bold" pitchFamily="50" charset="0"/>
                  <a:cs typeface="Gotham Bold" pitchFamily="50" charset="0"/>
                </a:rPr>
                <a:t>18 IV 1994</a:t>
              </a:r>
            </a:p>
          </p:txBody>
        </p:sp>
        <p:sp>
          <p:nvSpPr>
            <p:cNvPr id="62" name="Rectangle 50">
              <a:extLst>
                <a:ext uri="{FF2B5EF4-FFF2-40B4-BE49-F238E27FC236}">
                  <a16:creationId xmlns:a16="http://schemas.microsoft.com/office/drawing/2014/main" id="{A800912F-DD86-4AD8-BABF-169613F3C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1" y="7403"/>
              <a:ext cx="3069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Podpisanie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ustawy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o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utworzeniu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Uniwersytetu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Opolskiego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przez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Prezydenta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Rzeczypospolitej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Polskiej</a:t>
              </a:r>
              <a:r>
                <a:rPr lang="en-US" altLang="en-US" sz="1889" dirty="0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 Lecha </a:t>
              </a:r>
              <a:r>
                <a:rPr lang="en-US" altLang="en-US" sz="1889" dirty="0" err="1">
                  <a:solidFill>
                    <a:srgbClr val="7D87A4"/>
                  </a:solidFill>
                  <a:latin typeface="Gotham Light" pitchFamily="50" charset="0"/>
                  <a:cs typeface="Gotham Light" pitchFamily="50" charset="0"/>
                </a:rPr>
                <a:t>Wałęsę</a:t>
              </a:r>
              <a:endParaRPr lang="en-US" altLang="en-US" sz="1889" dirty="0">
                <a:solidFill>
                  <a:srgbClr val="7D87A4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63" name="Rectangle 51">
              <a:extLst>
                <a:ext uri="{FF2B5EF4-FFF2-40B4-BE49-F238E27FC236}">
                  <a16:creationId xmlns:a16="http://schemas.microsoft.com/office/drawing/2014/main" id="{1AC3EF51-E1C3-43E0-817B-2513132F4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9" y="7226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pic>
        <p:nvPicPr>
          <p:cNvPr id="64" name="Obraz 63">
            <a:extLst>
              <a:ext uri="{FF2B5EF4-FFF2-40B4-BE49-F238E27FC236}">
                <a16:creationId xmlns:a16="http://schemas.microsoft.com/office/drawing/2014/main" id="{CC476F4E-EBFC-427D-9E80-0285DC518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62287" y="9381761"/>
            <a:ext cx="4984588" cy="49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52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>
            <a:extLst>
              <a:ext uri="{FF2B5EF4-FFF2-40B4-BE49-F238E27FC236}">
                <a16:creationId xmlns:a16="http://schemas.microsoft.com/office/drawing/2014/main" id="{34E6C6EA-6184-4EAB-A51A-00F30426003A}"/>
              </a:ext>
            </a:extLst>
          </p:cNvPr>
          <p:cNvGrpSpPr>
            <a:grpSpLocks/>
          </p:cNvGrpSpPr>
          <p:nvPr/>
        </p:nvGrpSpPr>
        <p:grpSpPr bwMode="auto">
          <a:xfrm>
            <a:off x="13634648" y="5402791"/>
            <a:ext cx="4841717" cy="4841717"/>
            <a:chOff x="6305" y="3947"/>
            <a:chExt cx="2745" cy="2745"/>
          </a:xfrm>
        </p:grpSpPr>
        <p:sp>
          <p:nvSpPr>
            <p:cNvPr id="19503" name="Freeform 17">
              <a:extLst>
                <a:ext uri="{FF2B5EF4-FFF2-40B4-BE49-F238E27FC236}">
                  <a16:creationId xmlns:a16="http://schemas.microsoft.com/office/drawing/2014/main" id="{A7388133-0750-497B-B318-3CE001402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5" y="3947"/>
              <a:ext cx="2745" cy="2745"/>
            </a:xfrm>
            <a:custGeom>
              <a:avLst/>
              <a:gdLst>
                <a:gd name="T0" fmla="*/ 0 w 19679"/>
                <a:gd name="T1" fmla="*/ 0 h 19679"/>
                <a:gd name="T2" fmla="*/ 0 w 19679"/>
                <a:gd name="T3" fmla="*/ 0 h 19679"/>
                <a:gd name="T4" fmla="*/ 0 w 19679"/>
                <a:gd name="T5" fmla="*/ 0 h 19679"/>
                <a:gd name="T6" fmla="*/ 0 w 19679"/>
                <a:gd name="T7" fmla="*/ 0 h 19679"/>
                <a:gd name="T8" fmla="*/ 0 w 19679"/>
                <a:gd name="T9" fmla="*/ 0 h 19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79"/>
                <a:gd name="T16" fmla="*/ 0 h 19679"/>
                <a:gd name="T17" fmla="*/ 19679 w 19679"/>
                <a:gd name="T18" fmla="*/ 19679 h 196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1F1F1"/>
            </a:solidFill>
            <a:ln w="25560" cap="flat">
              <a:solidFill>
                <a:srgbClr val="D9D8D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44"/>
            </a:p>
          </p:txBody>
        </p:sp>
        <p:sp>
          <p:nvSpPr>
            <p:cNvPr id="19504" name="Rectangle 18">
              <a:extLst>
                <a:ext uri="{FF2B5EF4-FFF2-40B4-BE49-F238E27FC236}">
                  <a16:creationId xmlns:a16="http://schemas.microsoft.com/office/drawing/2014/main" id="{A72BCB8A-3BEC-40B1-8885-4A099BDD0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9" y="5021"/>
              <a:ext cx="213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</p:grpSp>
      <p:sp>
        <p:nvSpPr>
          <p:cNvPr id="20500" name="Freeform 20">
            <a:extLst>
              <a:ext uri="{FF2B5EF4-FFF2-40B4-BE49-F238E27FC236}">
                <a16:creationId xmlns:a16="http://schemas.microsoft.com/office/drawing/2014/main" id="{F08F3FD4-A2DD-46CC-A6F8-EACF47E9F56D}"/>
              </a:ext>
            </a:extLst>
          </p:cNvPr>
          <p:cNvSpPr>
            <a:spLocks/>
          </p:cNvSpPr>
          <p:nvPr/>
        </p:nvSpPr>
        <p:spPr bwMode="auto">
          <a:xfrm>
            <a:off x="18001895" y="4323326"/>
            <a:ext cx="1411065" cy="1411065"/>
          </a:xfrm>
          <a:custGeom>
            <a:avLst/>
            <a:gdLst>
              <a:gd name="T0" fmla="*/ 0 w 3529"/>
              <a:gd name="T1" fmla="*/ 2147483647 h 3529"/>
              <a:gd name="T2" fmla="*/ 2147483647 w 3529"/>
              <a:gd name="T3" fmla="*/ 0 h 3529"/>
              <a:gd name="T4" fmla="*/ 0 60000 65536"/>
              <a:gd name="T5" fmla="*/ 0 60000 65536"/>
              <a:gd name="T6" fmla="*/ 0 w 3529"/>
              <a:gd name="T7" fmla="*/ 0 h 3529"/>
              <a:gd name="T8" fmla="*/ 3529 w 3529"/>
              <a:gd name="T9" fmla="*/ 3529 h 35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29" h="3529">
                <a:moveTo>
                  <a:pt x="0" y="3528"/>
                </a:moveTo>
                <a:lnTo>
                  <a:pt x="3528" y="0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grpSp>
        <p:nvGrpSpPr>
          <p:cNvPr id="19499" name="Group 22">
            <a:extLst>
              <a:ext uri="{FF2B5EF4-FFF2-40B4-BE49-F238E27FC236}">
                <a16:creationId xmlns:a16="http://schemas.microsoft.com/office/drawing/2014/main" id="{9421D365-B053-4EEE-848F-98CC6C1615BE}"/>
              </a:ext>
            </a:extLst>
          </p:cNvPr>
          <p:cNvGrpSpPr>
            <a:grpSpLocks/>
          </p:cNvGrpSpPr>
          <p:nvPr/>
        </p:nvGrpSpPr>
        <p:grpSpPr bwMode="auto">
          <a:xfrm>
            <a:off x="19450000" y="3545480"/>
            <a:ext cx="5050719" cy="774323"/>
            <a:chOff x="9868" y="2860"/>
            <a:chExt cx="3758" cy="439"/>
          </a:xfrm>
          <a:solidFill>
            <a:srgbClr val="FFFFFF"/>
          </a:solidFill>
        </p:grpSpPr>
        <p:sp>
          <p:nvSpPr>
            <p:cNvPr id="19501" name="AutoShape 23">
              <a:extLst>
                <a:ext uri="{FF2B5EF4-FFF2-40B4-BE49-F238E27FC236}">
                  <a16:creationId xmlns:a16="http://schemas.microsoft.com/office/drawing/2014/main" id="{E000A75D-A0ED-4AE2-975B-DB07BE7A3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8" y="2860"/>
              <a:ext cx="3758" cy="439"/>
            </a:xfrm>
            <a:prstGeom prst="roundRect">
              <a:avLst>
                <a:gd name="adj" fmla="val 698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9502" name="Rectangle 24">
              <a:extLst>
                <a:ext uri="{FF2B5EF4-FFF2-40B4-BE49-F238E27FC236}">
                  <a16:creationId xmlns:a16="http://schemas.microsoft.com/office/drawing/2014/main" id="{733BC24B-1C20-441F-94F0-B71291EB8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2" y="2941"/>
              <a:ext cx="3311" cy="2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pl-PL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77 </a:t>
              </a: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KIERUNKÓW STUDIÓW </a:t>
              </a:r>
            </a:p>
          </p:txBody>
        </p:sp>
      </p:grpSp>
      <p:sp>
        <p:nvSpPr>
          <p:cNvPr id="20506" name="Freeform 26">
            <a:extLst>
              <a:ext uri="{FF2B5EF4-FFF2-40B4-BE49-F238E27FC236}">
                <a16:creationId xmlns:a16="http://schemas.microsoft.com/office/drawing/2014/main" id="{1F8C3A08-E4CB-4571-A4FE-F4C801D3E4FB}"/>
              </a:ext>
            </a:extLst>
          </p:cNvPr>
          <p:cNvSpPr>
            <a:spLocks/>
          </p:cNvSpPr>
          <p:nvPr/>
        </p:nvSpPr>
        <p:spPr bwMode="auto">
          <a:xfrm>
            <a:off x="18749760" y="7799838"/>
            <a:ext cx="638507" cy="1764"/>
          </a:xfrm>
          <a:custGeom>
            <a:avLst/>
            <a:gdLst>
              <a:gd name="T0" fmla="*/ 0 w 1598"/>
              <a:gd name="T1" fmla="*/ 0 h 1"/>
              <a:gd name="T2" fmla="*/ 2147483647 w 1598"/>
              <a:gd name="T3" fmla="*/ 0 h 1"/>
              <a:gd name="T4" fmla="*/ 0 60000 65536"/>
              <a:gd name="T5" fmla="*/ 0 60000 65536"/>
              <a:gd name="T6" fmla="*/ 0 w 1598"/>
              <a:gd name="T7" fmla="*/ 0 h 1"/>
              <a:gd name="T8" fmla="*/ 1598 w 159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98" h="1">
                <a:moveTo>
                  <a:pt x="0" y="0"/>
                </a:moveTo>
                <a:lnTo>
                  <a:pt x="1597" y="0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grpSp>
        <p:nvGrpSpPr>
          <p:cNvPr id="19495" name="Group 28">
            <a:extLst>
              <a:ext uri="{FF2B5EF4-FFF2-40B4-BE49-F238E27FC236}">
                <a16:creationId xmlns:a16="http://schemas.microsoft.com/office/drawing/2014/main" id="{7D414E1B-4A44-4281-A4BA-086AE5213176}"/>
              </a:ext>
            </a:extLst>
          </p:cNvPr>
          <p:cNvGrpSpPr>
            <a:grpSpLocks/>
          </p:cNvGrpSpPr>
          <p:nvPr/>
        </p:nvGrpSpPr>
        <p:grpSpPr bwMode="auto">
          <a:xfrm>
            <a:off x="19458822" y="7387108"/>
            <a:ext cx="5537245" cy="774323"/>
            <a:chOff x="9879" y="4720"/>
            <a:chExt cx="4120" cy="439"/>
          </a:xfrm>
          <a:solidFill>
            <a:srgbClr val="FFFFFF"/>
          </a:solidFill>
        </p:grpSpPr>
        <p:sp>
          <p:nvSpPr>
            <p:cNvPr id="19497" name="AutoShape 29">
              <a:extLst>
                <a:ext uri="{FF2B5EF4-FFF2-40B4-BE49-F238E27FC236}">
                  <a16:creationId xmlns:a16="http://schemas.microsoft.com/office/drawing/2014/main" id="{AA6A195C-335D-4909-BD57-D69E9E9C4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9" y="4720"/>
              <a:ext cx="4120" cy="439"/>
            </a:xfrm>
            <a:prstGeom prst="roundRect">
              <a:avLst>
                <a:gd name="adj" fmla="val 698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9498" name="Rectangle 30">
              <a:extLst>
                <a:ext uri="{FF2B5EF4-FFF2-40B4-BE49-F238E27FC236}">
                  <a16:creationId xmlns:a16="http://schemas.microsoft.com/office/drawing/2014/main" id="{BF53C6E5-8FFE-4B80-A590-236052C23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2" y="4801"/>
              <a:ext cx="3876" cy="2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1800 MIEJSC W AKADEMIKACH</a:t>
              </a:r>
            </a:p>
          </p:txBody>
        </p:sp>
      </p:grpSp>
      <p:sp>
        <p:nvSpPr>
          <p:cNvPr id="20512" name="Freeform 32">
            <a:extLst>
              <a:ext uri="{FF2B5EF4-FFF2-40B4-BE49-F238E27FC236}">
                <a16:creationId xmlns:a16="http://schemas.microsoft.com/office/drawing/2014/main" id="{62EB89DF-1139-47E1-8246-2DEDDBD81789}"/>
              </a:ext>
            </a:extLst>
          </p:cNvPr>
          <p:cNvSpPr>
            <a:spLocks/>
          </p:cNvSpPr>
          <p:nvPr/>
        </p:nvSpPr>
        <p:spPr bwMode="auto">
          <a:xfrm>
            <a:off x="18001895" y="9699485"/>
            <a:ext cx="1411065" cy="1411065"/>
          </a:xfrm>
          <a:custGeom>
            <a:avLst/>
            <a:gdLst>
              <a:gd name="T0" fmla="*/ 0 w 3529"/>
              <a:gd name="T1" fmla="*/ 0 h 3529"/>
              <a:gd name="T2" fmla="*/ 2147483647 w 3529"/>
              <a:gd name="T3" fmla="*/ 2147483647 h 3529"/>
              <a:gd name="T4" fmla="*/ 0 60000 65536"/>
              <a:gd name="T5" fmla="*/ 0 60000 65536"/>
              <a:gd name="T6" fmla="*/ 0 w 3529"/>
              <a:gd name="T7" fmla="*/ 0 h 3529"/>
              <a:gd name="T8" fmla="*/ 3529 w 3529"/>
              <a:gd name="T9" fmla="*/ 3529 h 35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29" h="3529">
                <a:moveTo>
                  <a:pt x="0" y="0"/>
                </a:moveTo>
                <a:lnTo>
                  <a:pt x="3528" y="3528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grpSp>
        <p:nvGrpSpPr>
          <p:cNvPr id="19491" name="Group 34">
            <a:extLst>
              <a:ext uri="{FF2B5EF4-FFF2-40B4-BE49-F238E27FC236}">
                <a16:creationId xmlns:a16="http://schemas.microsoft.com/office/drawing/2014/main" id="{FBA8DF48-B42D-44B2-A6BC-24EE01ED24F1}"/>
              </a:ext>
            </a:extLst>
          </p:cNvPr>
          <p:cNvGrpSpPr>
            <a:grpSpLocks/>
          </p:cNvGrpSpPr>
          <p:nvPr/>
        </p:nvGrpSpPr>
        <p:grpSpPr bwMode="auto">
          <a:xfrm>
            <a:off x="19450000" y="11147598"/>
            <a:ext cx="5050719" cy="774323"/>
            <a:chOff x="9868" y="6581"/>
            <a:chExt cx="3758" cy="439"/>
          </a:xfrm>
          <a:solidFill>
            <a:srgbClr val="FFFFFF"/>
          </a:solidFill>
        </p:grpSpPr>
        <p:sp>
          <p:nvSpPr>
            <p:cNvPr id="19493" name="AutoShape 35">
              <a:extLst>
                <a:ext uri="{FF2B5EF4-FFF2-40B4-BE49-F238E27FC236}">
                  <a16:creationId xmlns:a16="http://schemas.microsoft.com/office/drawing/2014/main" id="{A27E034C-A0EC-4BB8-85C7-3C9EF20B7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8" y="6581"/>
              <a:ext cx="3758" cy="439"/>
            </a:xfrm>
            <a:prstGeom prst="roundRect">
              <a:avLst>
                <a:gd name="adj" fmla="val 698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9494" name="Rectangle 36">
              <a:extLst>
                <a:ext uri="{FF2B5EF4-FFF2-40B4-BE49-F238E27FC236}">
                  <a16:creationId xmlns:a16="http://schemas.microsoft.com/office/drawing/2014/main" id="{B8B15830-05C2-4659-8073-DEC9679F1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2" y="6661"/>
              <a:ext cx="2489" cy="2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ea typeface="Open Sans Light" panose="020B0306030504020204" pitchFamily="34" charset="0"/>
                  <a:cs typeface="Gotham Bold" pitchFamily="50" charset="0"/>
                </a:rPr>
                <a:t>1 000 000 KSIĄŻEK</a:t>
              </a:r>
            </a:p>
          </p:txBody>
        </p:sp>
      </p:grpSp>
      <p:sp>
        <p:nvSpPr>
          <p:cNvPr id="20518" name="Freeform 38">
            <a:extLst>
              <a:ext uri="{FF2B5EF4-FFF2-40B4-BE49-F238E27FC236}">
                <a16:creationId xmlns:a16="http://schemas.microsoft.com/office/drawing/2014/main" id="{0B0A0F61-161D-4541-8E1F-D9A1754E1C8D}"/>
              </a:ext>
            </a:extLst>
          </p:cNvPr>
          <p:cNvSpPr>
            <a:spLocks/>
          </p:cNvSpPr>
          <p:nvPr/>
        </p:nvSpPr>
        <p:spPr bwMode="auto">
          <a:xfrm>
            <a:off x="12713927" y="4340964"/>
            <a:ext cx="1375789" cy="1375789"/>
          </a:xfrm>
          <a:custGeom>
            <a:avLst/>
            <a:gdLst>
              <a:gd name="T0" fmla="*/ 2147483647 w 3441"/>
              <a:gd name="T1" fmla="*/ 2147483647 h 3440"/>
              <a:gd name="T2" fmla="*/ 0 w 3441"/>
              <a:gd name="T3" fmla="*/ 0 h 3440"/>
              <a:gd name="T4" fmla="*/ 0 60000 65536"/>
              <a:gd name="T5" fmla="*/ 0 60000 65536"/>
              <a:gd name="T6" fmla="*/ 0 w 3441"/>
              <a:gd name="T7" fmla="*/ 0 h 3440"/>
              <a:gd name="T8" fmla="*/ 3441 w 3441"/>
              <a:gd name="T9" fmla="*/ 3440 h 34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41" h="3440">
                <a:moveTo>
                  <a:pt x="3440" y="3439"/>
                </a:moveTo>
                <a:lnTo>
                  <a:pt x="0" y="0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grpSp>
        <p:nvGrpSpPr>
          <p:cNvPr id="19487" name="Group 40">
            <a:extLst>
              <a:ext uri="{FF2B5EF4-FFF2-40B4-BE49-F238E27FC236}">
                <a16:creationId xmlns:a16="http://schemas.microsoft.com/office/drawing/2014/main" id="{50BEE762-D60B-4D30-9029-417BD9C131CF}"/>
              </a:ext>
            </a:extLst>
          </p:cNvPr>
          <p:cNvGrpSpPr>
            <a:grpSpLocks/>
          </p:cNvGrpSpPr>
          <p:nvPr/>
        </p:nvGrpSpPr>
        <p:grpSpPr bwMode="auto">
          <a:xfrm>
            <a:off x="7865155" y="3545480"/>
            <a:ext cx="4827587" cy="774323"/>
            <a:chOff x="1722" y="2860"/>
            <a:chExt cx="3758" cy="439"/>
          </a:xfrm>
          <a:solidFill>
            <a:srgbClr val="FFFFFF"/>
          </a:solidFill>
        </p:grpSpPr>
        <p:sp>
          <p:nvSpPr>
            <p:cNvPr id="19489" name="AutoShape 41">
              <a:extLst>
                <a:ext uri="{FF2B5EF4-FFF2-40B4-BE49-F238E27FC236}">
                  <a16:creationId xmlns:a16="http://schemas.microsoft.com/office/drawing/2014/main" id="{0B871656-1A99-48DC-9CE2-9D01EF33A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2860"/>
              <a:ext cx="3758" cy="439"/>
            </a:xfrm>
            <a:prstGeom prst="roundRect">
              <a:avLst>
                <a:gd name="adj" fmla="val 698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9490" name="Rectangle 42">
              <a:extLst>
                <a:ext uri="{FF2B5EF4-FFF2-40B4-BE49-F238E27FC236}">
                  <a16:creationId xmlns:a16="http://schemas.microsoft.com/office/drawing/2014/main" id="{DBF485A1-A2AE-499C-90E0-A7DA3A39C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2951"/>
              <a:ext cx="2108" cy="2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pl-PL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1</a:t>
              </a:r>
              <a:r>
                <a:rPr lang="pl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2</a:t>
              </a: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 WYDZIAŁÓW</a:t>
              </a:r>
            </a:p>
          </p:txBody>
        </p:sp>
      </p:grpSp>
      <p:sp>
        <p:nvSpPr>
          <p:cNvPr id="20524" name="Freeform 44">
            <a:extLst>
              <a:ext uri="{FF2B5EF4-FFF2-40B4-BE49-F238E27FC236}">
                <a16:creationId xmlns:a16="http://schemas.microsoft.com/office/drawing/2014/main" id="{C3F6A1D7-336A-465A-BB01-DCC5D6D5DE4D}"/>
              </a:ext>
            </a:extLst>
          </p:cNvPr>
          <p:cNvSpPr>
            <a:spLocks/>
          </p:cNvSpPr>
          <p:nvPr/>
        </p:nvSpPr>
        <p:spPr bwMode="auto">
          <a:xfrm>
            <a:off x="12765079" y="7799838"/>
            <a:ext cx="604995" cy="1764"/>
          </a:xfrm>
          <a:custGeom>
            <a:avLst/>
            <a:gdLst>
              <a:gd name="T0" fmla="*/ 2147483647 w 1514"/>
              <a:gd name="T1" fmla="*/ 0 h 1"/>
              <a:gd name="T2" fmla="*/ 0 w 1514"/>
              <a:gd name="T3" fmla="*/ 0 h 1"/>
              <a:gd name="T4" fmla="*/ 0 60000 65536"/>
              <a:gd name="T5" fmla="*/ 0 60000 65536"/>
              <a:gd name="T6" fmla="*/ 0 w 1514"/>
              <a:gd name="T7" fmla="*/ 0 h 1"/>
              <a:gd name="T8" fmla="*/ 1514 w 151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14" h="1">
                <a:moveTo>
                  <a:pt x="1513" y="0"/>
                </a:moveTo>
                <a:lnTo>
                  <a:pt x="0" y="0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grpSp>
        <p:nvGrpSpPr>
          <p:cNvPr id="19483" name="Group 46">
            <a:extLst>
              <a:ext uri="{FF2B5EF4-FFF2-40B4-BE49-F238E27FC236}">
                <a16:creationId xmlns:a16="http://schemas.microsoft.com/office/drawing/2014/main" id="{D4BC8825-C9A4-41A9-85A6-B6994624C35E}"/>
              </a:ext>
            </a:extLst>
          </p:cNvPr>
          <p:cNvGrpSpPr>
            <a:grpSpLocks/>
          </p:cNvGrpSpPr>
          <p:nvPr/>
        </p:nvGrpSpPr>
        <p:grpSpPr bwMode="auto">
          <a:xfrm>
            <a:off x="7865155" y="7387107"/>
            <a:ext cx="4827587" cy="774323"/>
            <a:chOff x="1722" y="4748"/>
            <a:chExt cx="3758" cy="439"/>
          </a:xfrm>
        </p:grpSpPr>
        <p:sp>
          <p:nvSpPr>
            <p:cNvPr id="19485" name="AutoShape 47">
              <a:extLst>
                <a:ext uri="{FF2B5EF4-FFF2-40B4-BE49-F238E27FC236}">
                  <a16:creationId xmlns:a16="http://schemas.microsoft.com/office/drawing/2014/main" id="{FE61073B-7AE2-4AF3-B031-770C77147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4748"/>
              <a:ext cx="3758" cy="439"/>
            </a:xfrm>
            <a:prstGeom prst="roundRect">
              <a:avLst>
                <a:gd name="adj" fmla="val 6986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9486" name="Rectangle 48">
              <a:extLst>
                <a:ext uri="{FF2B5EF4-FFF2-40B4-BE49-F238E27FC236}">
                  <a16:creationId xmlns:a16="http://schemas.microsoft.com/office/drawing/2014/main" id="{0F55247A-149E-45B5-B630-0DEA1D4A9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4829"/>
              <a:ext cx="279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10 000 STUDENTÓW </a:t>
              </a:r>
            </a:p>
          </p:txBody>
        </p:sp>
      </p:grpSp>
      <p:grpSp>
        <p:nvGrpSpPr>
          <p:cNvPr id="19479" name="Group 51">
            <a:extLst>
              <a:ext uri="{FF2B5EF4-FFF2-40B4-BE49-F238E27FC236}">
                <a16:creationId xmlns:a16="http://schemas.microsoft.com/office/drawing/2014/main" id="{BDEE1227-055B-4DE8-BB55-FB510776D19E}"/>
              </a:ext>
            </a:extLst>
          </p:cNvPr>
          <p:cNvGrpSpPr>
            <a:grpSpLocks/>
          </p:cNvGrpSpPr>
          <p:nvPr/>
        </p:nvGrpSpPr>
        <p:grpSpPr bwMode="auto">
          <a:xfrm>
            <a:off x="7865155" y="11147598"/>
            <a:ext cx="4827587" cy="774323"/>
            <a:chOff x="1722" y="6581"/>
            <a:chExt cx="3758" cy="439"/>
          </a:xfrm>
          <a:solidFill>
            <a:srgbClr val="FFFFFF"/>
          </a:solidFill>
        </p:grpSpPr>
        <p:sp>
          <p:nvSpPr>
            <p:cNvPr id="19481" name="AutoShape 52">
              <a:extLst>
                <a:ext uri="{FF2B5EF4-FFF2-40B4-BE49-F238E27FC236}">
                  <a16:creationId xmlns:a16="http://schemas.microsoft.com/office/drawing/2014/main" id="{ECA8AD48-FDE9-408A-A036-B36D40C1F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6581"/>
              <a:ext cx="3758" cy="439"/>
            </a:xfrm>
            <a:prstGeom prst="roundRect">
              <a:avLst>
                <a:gd name="adj" fmla="val 698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en-US" sz="2444"/>
            </a:p>
          </p:txBody>
        </p:sp>
        <p:sp>
          <p:nvSpPr>
            <p:cNvPr id="19482" name="Rectangle 53">
              <a:extLst>
                <a:ext uri="{FF2B5EF4-FFF2-40B4-BE49-F238E27FC236}">
                  <a16:creationId xmlns:a16="http://schemas.microsoft.com/office/drawing/2014/main" id="{8E203D77-5757-49A6-B18D-9FAC1853F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" y="6661"/>
              <a:ext cx="2935" cy="2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56398" tIns="56398" rIns="56398" bIns="56398" anchor="ctr">
              <a:spAutoFit/>
            </a:bodyPr>
            <a:lstStyle>
              <a:lvl1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823913" algn="l"/>
                  <a:tab pos="1649413" algn="l"/>
                  <a:tab pos="2474913" algn="l"/>
                  <a:tab pos="3300413" algn="l"/>
                  <a:tab pos="4125913" algn="l"/>
                  <a:tab pos="4951413" algn="l"/>
                  <a:tab pos="5776913" algn="l"/>
                  <a:tab pos="6602413" algn="l"/>
                  <a:tab pos="7427913" algn="l"/>
                  <a:tab pos="8253413" algn="l"/>
                  <a:tab pos="9078913" algn="l"/>
                  <a:tab pos="9904413" algn="l"/>
                  <a:tab pos="10729913" algn="l"/>
                </a:tabLst>
                <a:defRPr sz="2200">
                  <a:solidFill>
                    <a:schemeClr val="bg1"/>
                  </a:solidFill>
                  <a:latin typeface="Open Sans Light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Tx/>
                <a:buFontTx/>
                <a:buNone/>
              </a:pPr>
              <a:r>
                <a:rPr lang="en-US" altLang="en-US" sz="2444" dirty="0">
                  <a:solidFill>
                    <a:schemeClr val="tx1"/>
                  </a:solidFill>
                  <a:latin typeface="Gotham Bold" pitchFamily="50" charset="0"/>
                  <a:cs typeface="Gotham Bold" pitchFamily="50" charset="0"/>
                </a:rPr>
                <a:t>700 WYKŁADOWCÓW</a:t>
              </a:r>
            </a:p>
          </p:txBody>
        </p:sp>
      </p:grpSp>
      <p:sp>
        <p:nvSpPr>
          <p:cNvPr id="20535" name="Freeform 55">
            <a:extLst>
              <a:ext uri="{FF2B5EF4-FFF2-40B4-BE49-F238E27FC236}">
                <a16:creationId xmlns:a16="http://schemas.microsoft.com/office/drawing/2014/main" id="{3D55708E-BAA7-4EEF-AC63-6E357DEA750C}"/>
              </a:ext>
            </a:extLst>
          </p:cNvPr>
          <p:cNvSpPr>
            <a:spLocks/>
          </p:cNvSpPr>
          <p:nvPr/>
        </p:nvSpPr>
        <p:spPr bwMode="auto">
          <a:xfrm>
            <a:off x="12749205" y="9884686"/>
            <a:ext cx="1306999" cy="1305235"/>
          </a:xfrm>
          <a:custGeom>
            <a:avLst/>
            <a:gdLst>
              <a:gd name="T0" fmla="*/ 2147483647 w 3268"/>
              <a:gd name="T1" fmla="*/ 0 h 3264"/>
              <a:gd name="T2" fmla="*/ 0 w 3268"/>
              <a:gd name="T3" fmla="*/ 2147483647 h 3264"/>
              <a:gd name="T4" fmla="*/ 0 60000 65536"/>
              <a:gd name="T5" fmla="*/ 0 60000 65536"/>
              <a:gd name="T6" fmla="*/ 0 w 3268"/>
              <a:gd name="T7" fmla="*/ 0 h 3264"/>
              <a:gd name="T8" fmla="*/ 3268 w 3268"/>
              <a:gd name="T9" fmla="*/ 3264 h 32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68" h="3264">
                <a:moveTo>
                  <a:pt x="3267" y="0"/>
                </a:moveTo>
                <a:lnTo>
                  <a:pt x="0" y="3263"/>
                </a:lnTo>
              </a:path>
            </a:pathLst>
          </a:custGeom>
          <a:noFill/>
          <a:ln w="25560" cap="sq">
            <a:solidFill>
              <a:srgbClr val="D9D8D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44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2AAA494-F827-4143-9CF9-74D1A2CC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867" y="6186921"/>
            <a:ext cx="4414153" cy="33808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>
            <a:extLst>
              <a:ext uri="{FF2B5EF4-FFF2-40B4-BE49-F238E27FC236}">
                <a16:creationId xmlns:a16="http://schemas.microsoft.com/office/drawing/2014/main" id="{F1E448EB-CA20-4EA9-86A2-3F16E2C63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514" y="1288927"/>
            <a:ext cx="5230580" cy="134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" altLang="en-US" sz="8000" dirty="0">
                <a:solidFill>
                  <a:schemeClr val="tx1"/>
                </a:solidFill>
                <a:latin typeface="Gotham Bold" pitchFamily="50" charset="0"/>
                <a:cs typeface="Gotham Bold" pitchFamily="50" charset="0"/>
              </a:rPr>
              <a:t>Struktura</a:t>
            </a:r>
            <a:endParaRPr lang="en-US" altLang="en-US" sz="8000" dirty="0">
              <a:solidFill>
                <a:schemeClr val="tx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9" name="Rectangle 38">
            <a:extLst>
              <a:ext uri="{FF2B5EF4-FFF2-40B4-BE49-F238E27FC236}">
                <a16:creationId xmlns:a16="http://schemas.microsoft.com/office/drawing/2014/main" id="{28566DE3-BCA9-477B-81D7-32F74F6A6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5947" y="3149660"/>
            <a:ext cx="2539305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Biologii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59" name="Rectangle 38">
            <a:extLst>
              <a:ext uri="{FF2B5EF4-FFF2-40B4-BE49-F238E27FC236}">
                <a16:creationId xmlns:a16="http://schemas.microsoft.com/office/drawing/2014/main" id="{69C49F3D-E50E-4759-A7AF-99F49549B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3882" y="3764253"/>
            <a:ext cx="2542511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Chemii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0" name="Rectangle 38">
            <a:extLst>
              <a:ext uri="{FF2B5EF4-FFF2-40B4-BE49-F238E27FC236}">
                <a16:creationId xmlns:a16="http://schemas.microsoft.com/office/drawing/2014/main" id="{3B36BE98-883B-4805-855E-C278B12BC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9096" y="4378846"/>
            <a:ext cx="4711758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Ekonomii i Finansów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1" name="Rectangle 38">
            <a:extLst>
              <a:ext uri="{FF2B5EF4-FFF2-40B4-BE49-F238E27FC236}">
                <a16:creationId xmlns:a16="http://schemas.microsoft.com/office/drawing/2014/main" id="{21C7E064-909E-4954-ADC8-28A75CF6B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5947" y="4993439"/>
            <a:ext cx="2286031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Fizyki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3" name="Rectangle 38">
            <a:extLst>
              <a:ext uri="{FF2B5EF4-FFF2-40B4-BE49-F238E27FC236}">
                <a16:creationId xmlns:a16="http://schemas.microsoft.com/office/drawing/2014/main" id="{F54F3033-B9FD-4906-BBE1-A1BF40A63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5947" y="5608029"/>
            <a:ext cx="2464156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Historii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4" name="Rectangle 38">
            <a:extLst>
              <a:ext uri="{FF2B5EF4-FFF2-40B4-BE49-F238E27FC236}">
                <a16:creationId xmlns:a16="http://schemas.microsoft.com/office/drawing/2014/main" id="{5B3A4F76-EE93-4D6C-8618-16F1C15FC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5947" y="6222621"/>
            <a:ext cx="3145368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Informatyki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5" name="Rectangle 38">
            <a:extLst>
              <a:ext uri="{FF2B5EF4-FFF2-40B4-BE49-F238E27FC236}">
                <a16:creationId xmlns:a16="http://schemas.microsoft.com/office/drawing/2014/main" id="{F7B96919-D481-48AE-BE3E-20B904F1A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2787" y="6837213"/>
            <a:ext cx="7113250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Inżynierii Środowiska i Biotechnologii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6" name="Rectangle 38">
            <a:extLst>
              <a:ext uri="{FF2B5EF4-FFF2-40B4-BE49-F238E27FC236}">
                <a16:creationId xmlns:a16="http://schemas.microsoft.com/office/drawing/2014/main" id="{8F5EDEC7-166A-4BC6-B13F-705787CEB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8981" y="7451805"/>
            <a:ext cx="4098193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Językoznawstwa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7" name="Rectangle 38">
            <a:extLst>
              <a:ext uri="{FF2B5EF4-FFF2-40B4-BE49-F238E27FC236}">
                <a16:creationId xmlns:a16="http://schemas.microsoft.com/office/drawing/2014/main" id="{C2CD8F45-4F1C-4D61-BDED-43398503A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8708" y="8066397"/>
            <a:ext cx="4299915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Nauk Medycznych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8" name="Rectangle 38">
            <a:extLst>
              <a:ext uri="{FF2B5EF4-FFF2-40B4-BE49-F238E27FC236}">
                <a16:creationId xmlns:a16="http://schemas.microsoft.com/office/drawing/2014/main" id="{CA24BA91-8715-4CC2-B4F1-D50E3C829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3543" y="8680989"/>
            <a:ext cx="4474707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Nauk o Literaturze 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9" name="Rectangle 38">
            <a:extLst>
              <a:ext uri="{FF2B5EF4-FFF2-40B4-BE49-F238E27FC236}">
                <a16:creationId xmlns:a16="http://schemas.microsoft.com/office/drawing/2014/main" id="{6E49B33B-EA0C-48EA-BBAB-3179622A8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6234" y="9295581"/>
            <a:ext cx="6308799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Nauk o Polityce i Administracji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71" name="Rectangle 38">
            <a:extLst>
              <a:ext uri="{FF2B5EF4-FFF2-40B4-BE49-F238E27FC236}">
                <a16:creationId xmlns:a16="http://schemas.microsoft.com/office/drawing/2014/main" id="{0503B993-3FF2-4995-8B0C-000038441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8708" y="9910172"/>
            <a:ext cx="3961618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Nauk o Zdrowiu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72" name="Rectangle 38">
            <a:extLst>
              <a:ext uri="{FF2B5EF4-FFF2-40B4-BE49-F238E27FC236}">
                <a16:creationId xmlns:a16="http://schemas.microsoft.com/office/drawing/2014/main" id="{EB8E4681-2B10-449A-99ED-7F86059B4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2718" y="10524764"/>
            <a:ext cx="4969842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Nauk Pedagogicznych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73" name="Rectangle 38">
            <a:extLst>
              <a:ext uri="{FF2B5EF4-FFF2-40B4-BE49-F238E27FC236}">
                <a16:creationId xmlns:a16="http://schemas.microsoft.com/office/drawing/2014/main" id="{6AE9303D-6DC6-49BC-9D27-5F2AA1756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8789" y="11139356"/>
            <a:ext cx="3872041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Nauk Prawnych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74" name="Rectangle 38">
            <a:extLst>
              <a:ext uri="{FF2B5EF4-FFF2-40B4-BE49-F238E27FC236}">
                <a16:creationId xmlns:a16="http://schemas.microsoft.com/office/drawing/2014/main" id="{B58677B5-B6DC-440D-9C45-AF969E939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8272" y="11753948"/>
            <a:ext cx="4625902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Nauk Teologicznych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75" name="Rectangle 38">
            <a:extLst>
              <a:ext uri="{FF2B5EF4-FFF2-40B4-BE49-F238E27FC236}">
                <a16:creationId xmlns:a16="http://schemas.microsoft.com/office/drawing/2014/main" id="{D5062B70-2435-4192-881C-268FCC364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8708" y="12368540"/>
            <a:ext cx="3264182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Psychologii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76" name="Rectangle 38">
            <a:extLst>
              <a:ext uri="{FF2B5EF4-FFF2-40B4-BE49-F238E27FC236}">
                <a16:creationId xmlns:a16="http://schemas.microsoft.com/office/drawing/2014/main" id="{838B91FF-9C3D-40C6-B594-AB41C506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1475" y="12983137"/>
            <a:ext cx="4255031" cy="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6398" tIns="56398" rIns="56398" bIns="56398" anchor="ctr">
            <a:spAutoFit/>
          </a:bodyPr>
          <a:lstStyle>
            <a:lvl1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23913" algn="l"/>
                <a:tab pos="1649413" algn="l"/>
                <a:tab pos="2474913" algn="l"/>
                <a:tab pos="3300413" algn="l"/>
                <a:tab pos="4125913" algn="l"/>
                <a:tab pos="4951413" algn="l"/>
                <a:tab pos="5776913" algn="l"/>
                <a:tab pos="6602413" algn="l"/>
                <a:tab pos="7427913" algn="l"/>
                <a:tab pos="8253413" algn="l"/>
                <a:tab pos="9078913" algn="l"/>
                <a:tab pos="9904413" algn="l"/>
                <a:tab pos="10729913" algn="l"/>
              </a:tabLst>
              <a:defRPr sz="2200">
                <a:solidFill>
                  <a:schemeClr val="bg1"/>
                </a:solidFill>
                <a:latin typeface="Open Sans Light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444" dirty="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Instytut Sztuk Wizualnych</a:t>
            </a:r>
            <a:endParaRPr lang="en-US" altLang="en-US" sz="2444" dirty="0">
              <a:solidFill>
                <a:schemeClr val="tx1"/>
              </a:solidFill>
              <a:latin typeface="Gotham Light" pitchFamily="50" charset="0"/>
              <a:cs typeface="Gotham Light" pitchFamily="50" charset="0"/>
            </a:endParaRPr>
          </a:p>
        </p:txBody>
      </p:sp>
      <p:cxnSp>
        <p:nvCxnSpPr>
          <p:cNvPr id="77" name="Łącznik prosty 76">
            <a:extLst>
              <a:ext uri="{FF2B5EF4-FFF2-40B4-BE49-F238E27FC236}">
                <a16:creationId xmlns:a16="http://schemas.microsoft.com/office/drawing/2014/main" id="{F35590C0-BD6C-43B1-9760-29FACEFFFB1D}"/>
              </a:ext>
            </a:extLst>
          </p:cNvPr>
          <p:cNvCxnSpPr>
            <a:cxnSpLocks/>
          </p:cNvCxnSpPr>
          <p:nvPr/>
        </p:nvCxnSpPr>
        <p:spPr bwMode="auto">
          <a:xfrm>
            <a:off x="14875106" y="2731680"/>
            <a:ext cx="0" cy="116407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2" name="Obraz 31">
            <a:extLst>
              <a:ext uri="{FF2B5EF4-FFF2-40B4-BE49-F238E27FC236}">
                <a16:creationId xmlns:a16="http://schemas.microsoft.com/office/drawing/2014/main" id="{8C068414-83EA-47D4-920E-AD6A093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4" y="6757386"/>
            <a:ext cx="4328757" cy="173473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A8CD97B5-5772-4696-AB7A-0CFF0F96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7" y="5031136"/>
            <a:ext cx="4466135" cy="1732041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33F406A1-C787-4EE6-A48F-EAF6057AE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5" y="8484714"/>
            <a:ext cx="3509876" cy="1734736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A46E43C3-D41E-442A-BBFC-E914AC01F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7" y="3305424"/>
            <a:ext cx="4466135" cy="1732041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F063A767-D70E-4D85-85D1-6168B3558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7" y="11936676"/>
            <a:ext cx="4253334" cy="1734735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AE4851A5-5AF2-45C7-9F5C-30A8BC0B18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7" y="10210966"/>
            <a:ext cx="3480246" cy="1732041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73E3AA49-E37D-4A82-AB5C-B74631D9A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5" y="10212043"/>
            <a:ext cx="5567853" cy="1732041"/>
          </a:xfrm>
          <a:prstGeom prst="rect">
            <a:avLst/>
          </a:prstGeom>
        </p:spPr>
      </p:pic>
      <p:pic>
        <p:nvPicPr>
          <p:cNvPr id="94" name="Obraz 93">
            <a:extLst>
              <a:ext uri="{FF2B5EF4-FFF2-40B4-BE49-F238E27FC236}">
                <a16:creationId xmlns:a16="http://schemas.microsoft.com/office/drawing/2014/main" id="{E7AB4BDC-937A-4D64-A6D1-690BA592E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7" y="6756848"/>
            <a:ext cx="4711261" cy="1732041"/>
          </a:xfrm>
          <a:prstGeom prst="rect">
            <a:avLst/>
          </a:prstGeom>
        </p:spPr>
      </p:pic>
      <p:pic>
        <p:nvPicPr>
          <p:cNvPr id="20480" name="Obraz 20479">
            <a:extLst>
              <a:ext uri="{FF2B5EF4-FFF2-40B4-BE49-F238E27FC236}">
                <a16:creationId xmlns:a16="http://schemas.microsoft.com/office/drawing/2014/main" id="{808D2C8B-8978-496B-A396-9B733E9E0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5" y="11936676"/>
            <a:ext cx="6456771" cy="1734736"/>
          </a:xfrm>
          <a:prstGeom prst="rect">
            <a:avLst/>
          </a:prstGeom>
        </p:spPr>
      </p:pic>
      <p:pic>
        <p:nvPicPr>
          <p:cNvPr id="20487" name="Obraz 20486">
            <a:extLst>
              <a:ext uri="{FF2B5EF4-FFF2-40B4-BE49-F238E27FC236}">
                <a16:creationId xmlns:a16="http://schemas.microsoft.com/office/drawing/2014/main" id="{BE26D2DA-8D39-49EC-B654-E8992533ED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5" y="5030058"/>
            <a:ext cx="4350306" cy="1734735"/>
          </a:xfrm>
          <a:prstGeom prst="rect">
            <a:avLst/>
          </a:prstGeom>
        </p:spPr>
      </p:pic>
      <p:pic>
        <p:nvPicPr>
          <p:cNvPr id="20489" name="Obraz 20488">
            <a:extLst>
              <a:ext uri="{FF2B5EF4-FFF2-40B4-BE49-F238E27FC236}">
                <a16:creationId xmlns:a16="http://schemas.microsoft.com/office/drawing/2014/main" id="{6E0758D6-9A3F-4B40-90A7-12FFE83858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8" y="8482560"/>
            <a:ext cx="6192788" cy="1734735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1AFDA324-7114-4ADD-9D32-9077D1BBDA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3286461"/>
            <a:ext cx="216423" cy="216423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64CEC3A9-7099-4FF9-A108-D7DC06DD9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3899983"/>
            <a:ext cx="216423" cy="216423"/>
          </a:xfrm>
          <a:prstGeom prst="rect">
            <a:avLst/>
          </a:prstGeom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AC4F7E95-EC32-4178-9B44-808D0002D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4513505"/>
            <a:ext cx="216423" cy="216423"/>
          </a:xfrm>
          <a:prstGeom prst="rect">
            <a:avLst/>
          </a:prstGeom>
        </p:spPr>
      </p:pic>
      <p:pic>
        <p:nvPicPr>
          <p:cNvPr id="58" name="Obraz 57">
            <a:extLst>
              <a:ext uri="{FF2B5EF4-FFF2-40B4-BE49-F238E27FC236}">
                <a16:creationId xmlns:a16="http://schemas.microsoft.com/office/drawing/2014/main" id="{76E0FB06-71D8-46AF-A50E-D026B4EB72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5127027"/>
            <a:ext cx="216423" cy="216423"/>
          </a:xfrm>
          <a:prstGeom prst="rect">
            <a:avLst/>
          </a:prstGeom>
        </p:spPr>
      </p:pic>
      <p:pic>
        <p:nvPicPr>
          <p:cNvPr id="79" name="Obraz 78">
            <a:extLst>
              <a:ext uri="{FF2B5EF4-FFF2-40B4-BE49-F238E27FC236}">
                <a16:creationId xmlns:a16="http://schemas.microsoft.com/office/drawing/2014/main" id="{B819887D-6816-450B-A05D-ABFF36BC92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5739476"/>
            <a:ext cx="216423" cy="216423"/>
          </a:xfrm>
          <a:prstGeom prst="rect">
            <a:avLst/>
          </a:prstGeom>
        </p:spPr>
      </p:pic>
      <p:pic>
        <p:nvPicPr>
          <p:cNvPr id="81" name="Obraz 80">
            <a:extLst>
              <a:ext uri="{FF2B5EF4-FFF2-40B4-BE49-F238E27FC236}">
                <a16:creationId xmlns:a16="http://schemas.microsoft.com/office/drawing/2014/main" id="{ABD6FB33-5C7F-4198-AB2E-78763CFA73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6352998"/>
            <a:ext cx="216423" cy="216423"/>
          </a:xfrm>
          <a:prstGeom prst="rect">
            <a:avLst/>
          </a:prstGeom>
        </p:spPr>
      </p:pic>
      <p:pic>
        <p:nvPicPr>
          <p:cNvPr id="82" name="Obraz 81">
            <a:extLst>
              <a:ext uri="{FF2B5EF4-FFF2-40B4-BE49-F238E27FC236}">
                <a16:creationId xmlns:a16="http://schemas.microsoft.com/office/drawing/2014/main" id="{CCE77FA1-8FDD-453F-BF90-9B02EF805D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6966520"/>
            <a:ext cx="216423" cy="216423"/>
          </a:xfrm>
          <a:prstGeom prst="rect">
            <a:avLst/>
          </a:prstGeom>
        </p:spPr>
      </p:pic>
      <p:pic>
        <p:nvPicPr>
          <p:cNvPr id="83" name="Obraz 82">
            <a:extLst>
              <a:ext uri="{FF2B5EF4-FFF2-40B4-BE49-F238E27FC236}">
                <a16:creationId xmlns:a16="http://schemas.microsoft.com/office/drawing/2014/main" id="{25923F61-62E6-4D18-B138-F2CD306BF4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7580042"/>
            <a:ext cx="216423" cy="216423"/>
          </a:xfrm>
          <a:prstGeom prst="rect">
            <a:avLst/>
          </a:prstGeom>
        </p:spPr>
      </p:pic>
      <p:pic>
        <p:nvPicPr>
          <p:cNvPr id="84" name="Obraz 83">
            <a:extLst>
              <a:ext uri="{FF2B5EF4-FFF2-40B4-BE49-F238E27FC236}">
                <a16:creationId xmlns:a16="http://schemas.microsoft.com/office/drawing/2014/main" id="{6A233D11-0F53-4E0C-AF9E-D2E83097BB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8193564"/>
            <a:ext cx="216423" cy="216423"/>
          </a:xfrm>
          <a:prstGeom prst="rect">
            <a:avLst/>
          </a:prstGeom>
        </p:spPr>
      </p:pic>
      <p:pic>
        <p:nvPicPr>
          <p:cNvPr id="85" name="Obraz 84">
            <a:extLst>
              <a:ext uri="{FF2B5EF4-FFF2-40B4-BE49-F238E27FC236}">
                <a16:creationId xmlns:a16="http://schemas.microsoft.com/office/drawing/2014/main" id="{78DBEFDE-3597-4826-8D45-0AFE0DB3C9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8807086"/>
            <a:ext cx="216423" cy="216423"/>
          </a:xfrm>
          <a:prstGeom prst="rect">
            <a:avLst/>
          </a:prstGeom>
        </p:spPr>
      </p:pic>
      <p:pic>
        <p:nvPicPr>
          <p:cNvPr id="86" name="Obraz 85">
            <a:extLst>
              <a:ext uri="{FF2B5EF4-FFF2-40B4-BE49-F238E27FC236}">
                <a16:creationId xmlns:a16="http://schemas.microsoft.com/office/drawing/2014/main" id="{AC72608D-A9E3-414C-9F36-A7E7E18778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9420608"/>
            <a:ext cx="216423" cy="216423"/>
          </a:xfrm>
          <a:prstGeom prst="rect">
            <a:avLst/>
          </a:prstGeom>
        </p:spPr>
      </p:pic>
      <p:pic>
        <p:nvPicPr>
          <p:cNvPr id="88" name="Obraz 87">
            <a:extLst>
              <a:ext uri="{FF2B5EF4-FFF2-40B4-BE49-F238E27FC236}">
                <a16:creationId xmlns:a16="http://schemas.microsoft.com/office/drawing/2014/main" id="{C1187F27-F4C8-44D6-988E-29F516BCD2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10033059"/>
            <a:ext cx="216423" cy="216423"/>
          </a:xfrm>
          <a:prstGeom prst="rect">
            <a:avLst/>
          </a:prstGeom>
        </p:spPr>
      </p:pic>
      <p:pic>
        <p:nvPicPr>
          <p:cNvPr id="89" name="Obraz 88">
            <a:extLst>
              <a:ext uri="{FF2B5EF4-FFF2-40B4-BE49-F238E27FC236}">
                <a16:creationId xmlns:a16="http://schemas.microsoft.com/office/drawing/2014/main" id="{1DC7F55B-DBA0-418F-88F5-491999749C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10646581"/>
            <a:ext cx="216423" cy="216423"/>
          </a:xfrm>
          <a:prstGeom prst="rect">
            <a:avLst/>
          </a:prstGeom>
        </p:spPr>
      </p:pic>
      <p:pic>
        <p:nvPicPr>
          <p:cNvPr id="90" name="Obraz 89">
            <a:extLst>
              <a:ext uri="{FF2B5EF4-FFF2-40B4-BE49-F238E27FC236}">
                <a16:creationId xmlns:a16="http://schemas.microsoft.com/office/drawing/2014/main" id="{0365DCF4-C77C-4CAB-BA30-EA52169DE9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11260103"/>
            <a:ext cx="216423" cy="216423"/>
          </a:xfrm>
          <a:prstGeom prst="rect">
            <a:avLst/>
          </a:prstGeom>
        </p:spPr>
      </p:pic>
      <p:pic>
        <p:nvPicPr>
          <p:cNvPr id="91" name="Obraz 90">
            <a:extLst>
              <a:ext uri="{FF2B5EF4-FFF2-40B4-BE49-F238E27FC236}">
                <a16:creationId xmlns:a16="http://schemas.microsoft.com/office/drawing/2014/main" id="{A51A2DAE-5BE8-466A-A924-B067CABA77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11873625"/>
            <a:ext cx="216423" cy="216423"/>
          </a:xfrm>
          <a:prstGeom prst="rect">
            <a:avLst/>
          </a:prstGeom>
        </p:spPr>
      </p:pic>
      <p:pic>
        <p:nvPicPr>
          <p:cNvPr id="92" name="Obraz 91">
            <a:extLst>
              <a:ext uri="{FF2B5EF4-FFF2-40B4-BE49-F238E27FC236}">
                <a16:creationId xmlns:a16="http://schemas.microsoft.com/office/drawing/2014/main" id="{6A480A0A-A5FC-4F07-B36E-CBDD40AFBF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12487147"/>
            <a:ext cx="216423" cy="216423"/>
          </a:xfrm>
          <a:prstGeom prst="rect">
            <a:avLst/>
          </a:prstGeom>
        </p:spPr>
      </p:pic>
      <p:pic>
        <p:nvPicPr>
          <p:cNvPr id="93" name="Obraz 92">
            <a:extLst>
              <a:ext uri="{FF2B5EF4-FFF2-40B4-BE49-F238E27FC236}">
                <a16:creationId xmlns:a16="http://schemas.microsoft.com/office/drawing/2014/main" id="{922734FF-B774-4A7F-8F94-A922225261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702" y="13100671"/>
            <a:ext cx="216423" cy="216423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2037D79F-2273-4E4B-89D3-A3B50CC2F9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78392" y="11039386"/>
            <a:ext cx="3428047" cy="342804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2A24CFB-53C0-6275-70CB-A634B5C79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1" y="2998806"/>
            <a:ext cx="5112771" cy="201877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5373B49-9E80-ECD9-5566-1AAA22C7B741}"/>
              </a:ext>
            </a:extLst>
          </p:cNvPr>
          <p:cNvSpPr/>
          <p:nvPr/>
        </p:nvSpPr>
        <p:spPr>
          <a:xfrm>
            <a:off x="13916722" y="1903115"/>
            <a:ext cx="7560840" cy="2984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3564BF-52AE-B351-6A15-FA1BBD5C1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384" y="1786558"/>
            <a:ext cx="7012713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63714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688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Open Sans Light"/>
        <a:ea typeface="ＭＳ Ｐゴシック"/>
        <a:cs typeface=""/>
      </a:majorFont>
      <a:minorFont>
        <a:latin typeface="Open Sans Light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pen Sans Light" charset="0"/>
            <a:ea typeface="ＭＳ Ｐゴシック" charset="-128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20853</TotalTime>
  <Words>1640</Words>
  <Application>Microsoft Office PowerPoint</Application>
  <PresentationFormat>Niestandardowy</PresentationFormat>
  <Paragraphs>192</Paragraphs>
  <Slides>31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17</vt:i4>
      </vt:variant>
      <vt:variant>
        <vt:lpstr>Motyw</vt:lpstr>
      </vt:variant>
      <vt:variant>
        <vt:i4>12</vt:i4>
      </vt:variant>
      <vt:variant>
        <vt:lpstr>Tytuły slajdów</vt:lpstr>
      </vt:variant>
      <vt:variant>
        <vt:i4>31</vt:i4>
      </vt:variant>
    </vt:vector>
  </HeadingPairs>
  <TitlesOfParts>
    <vt:vector size="60" baseType="lpstr">
      <vt:lpstr>Roboto Light</vt:lpstr>
      <vt:lpstr>Calibri</vt:lpstr>
      <vt:lpstr>Gotham Black</vt:lpstr>
      <vt:lpstr>Arial</vt:lpstr>
      <vt:lpstr>Times New Roman</vt:lpstr>
      <vt:lpstr>Gotham Thin</vt:lpstr>
      <vt:lpstr>Montserrat Light</vt:lpstr>
      <vt:lpstr>et-line</vt:lpstr>
      <vt:lpstr>Montserrat SemiBold</vt:lpstr>
      <vt:lpstr>Gotham Bold</vt:lpstr>
      <vt:lpstr>Open Sans</vt:lpstr>
      <vt:lpstr>Calibri Light</vt:lpstr>
      <vt:lpstr>Gotham Extra Light</vt:lpstr>
      <vt:lpstr>Gotham Light</vt:lpstr>
      <vt:lpstr>Open Sans Light</vt:lpstr>
      <vt:lpstr>Open Sans Semibold</vt:lpstr>
      <vt:lpstr>Gotham Medium</vt:lpstr>
      <vt:lpstr>Motyw pakietu Office</vt:lpstr>
      <vt:lpstr>2_Motyw pakietu Office</vt:lpstr>
      <vt:lpstr>3_Motyw pakietu Office</vt:lpstr>
      <vt:lpstr>4_Motyw pakietu Office</vt:lpstr>
      <vt:lpstr>6_Motyw pakietu Office</vt:lpstr>
      <vt:lpstr>7_Motyw pakietu Office</vt:lpstr>
      <vt:lpstr>8_Motyw pakietu Office</vt:lpstr>
      <vt:lpstr>9_Motyw pakietu Office</vt:lpstr>
      <vt:lpstr>10_Motyw pakietu Office</vt:lpstr>
      <vt:lpstr>11_Motyw pakietu Office</vt:lpstr>
      <vt:lpstr>12_Motyw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Mateusz Golomb</dc:creator>
  <cp:lastModifiedBy>Mateusz Golomb</cp:lastModifiedBy>
  <cp:revision>119</cp:revision>
  <cp:lastPrinted>1601-01-01T00:00:00Z</cp:lastPrinted>
  <dcterms:created xsi:type="dcterms:W3CDTF">1601-01-01T00:00:00Z</dcterms:created>
  <dcterms:modified xsi:type="dcterms:W3CDTF">2025-04-04T06:06:18Z</dcterms:modified>
</cp:coreProperties>
</file>