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50" r:id="rId2"/>
    <p:sldMasterId id="2147483651" r:id="rId3"/>
    <p:sldMasterId id="2147483652" r:id="rId4"/>
    <p:sldMasterId id="2147483654" r:id="rId5"/>
    <p:sldMasterId id="2147483655" r:id="rId6"/>
    <p:sldMasterId id="2147483656" r:id="rId7"/>
    <p:sldMasterId id="2147483657" r:id="rId8"/>
    <p:sldMasterId id="2147483658" r:id="rId9"/>
    <p:sldMasterId id="2147483659" r:id="rId10"/>
    <p:sldMasterId id="2147483660" r:id="rId11"/>
    <p:sldMasterId id="2147483852" r:id="rId12"/>
  </p:sldMasterIdLst>
  <p:notesMasterIdLst>
    <p:notesMasterId r:id="rId43"/>
  </p:notesMasterIdLst>
  <p:sldIdLst>
    <p:sldId id="313" r:id="rId13"/>
    <p:sldId id="258" r:id="rId14"/>
    <p:sldId id="295" r:id="rId15"/>
    <p:sldId id="296" r:id="rId16"/>
    <p:sldId id="261" r:id="rId17"/>
    <p:sldId id="262" r:id="rId18"/>
    <p:sldId id="299" r:id="rId19"/>
    <p:sldId id="302" r:id="rId20"/>
    <p:sldId id="303" r:id="rId21"/>
    <p:sldId id="305" r:id="rId22"/>
    <p:sldId id="304" r:id="rId23"/>
    <p:sldId id="306" r:id="rId24"/>
    <p:sldId id="307" r:id="rId25"/>
    <p:sldId id="308" r:id="rId26"/>
    <p:sldId id="309" r:id="rId27"/>
    <p:sldId id="310" r:id="rId28"/>
    <p:sldId id="311" r:id="rId29"/>
    <p:sldId id="312" r:id="rId30"/>
    <p:sldId id="273" r:id="rId31"/>
    <p:sldId id="274" r:id="rId32"/>
    <p:sldId id="276" r:id="rId33"/>
    <p:sldId id="277" r:id="rId34"/>
    <p:sldId id="278" r:id="rId35"/>
    <p:sldId id="280" r:id="rId36"/>
    <p:sldId id="281" r:id="rId37"/>
    <p:sldId id="300" r:id="rId38"/>
    <p:sldId id="301" r:id="rId39"/>
    <p:sldId id="286" r:id="rId40"/>
    <p:sldId id="287" r:id="rId41"/>
    <p:sldId id="289" r:id="rId42"/>
  </p:sldIdLst>
  <p:sldSz cx="27090688" cy="15238413"/>
  <p:notesSz cx="6858000" cy="9144000"/>
  <p:embeddedFontLst>
    <p:embeddedFont>
      <p:font typeface="Gotham Black" pitchFamily="50" charset="0"/>
      <p:regular r:id="rId44"/>
      <p:italic r:id="rId45"/>
    </p:embeddedFont>
    <p:embeddedFont>
      <p:font typeface="Gotham Bold" pitchFamily="50" charset="0"/>
      <p:regular r:id="rId46"/>
      <p:italic r:id="rId47"/>
    </p:embeddedFont>
    <p:embeddedFont>
      <p:font typeface="Gotham Book" pitchFamily="50" charset="0"/>
      <p:regular r:id="rId48"/>
      <p:italic r:id="rId49"/>
    </p:embeddedFont>
    <p:embeddedFont>
      <p:font typeface="Gotham Extra Light" pitchFamily="50" charset="0"/>
      <p:regular r:id="rId50"/>
      <p:italic r:id="rId51"/>
    </p:embeddedFont>
    <p:embeddedFont>
      <p:font typeface="Gotham Light" pitchFamily="50" charset="0"/>
      <p:regular r:id="rId52"/>
      <p:italic r:id="rId53"/>
    </p:embeddedFont>
    <p:embeddedFont>
      <p:font typeface="Gotham Thin" pitchFamily="50" charset="0"/>
      <p:regular r:id="rId54"/>
      <p:italic r:id="rId55"/>
    </p:embeddedFont>
    <p:embeddedFont>
      <p:font typeface="Montserrat Light" panose="00000400000000000000" pitchFamily="50" charset="-18"/>
      <p:regular r:id="rId56"/>
      <p:italic r:id="rId57"/>
    </p:embeddedFont>
    <p:embeddedFont>
      <p:font typeface="Montserrat SemiBold" panose="00000700000000000000" pitchFamily="2" charset="-18"/>
      <p:bold r:id="rId58"/>
      <p:boldItalic r:id="rId59"/>
    </p:embeddedFont>
    <p:embeddedFont>
      <p:font typeface="Open Sans" panose="020B0606030504020204" pitchFamily="34" charset="0"/>
      <p:regular r:id="rId60"/>
      <p:bold r:id="rId61"/>
      <p:italic r:id="rId62"/>
      <p:boldItalic r:id="rId63"/>
    </p:embeddedFont>
    <p:embeddedFont>
      <p:font typeface="Open Sans Light" panose="020B0306030504020204" pitchFamily="34" charset="0"/>
      <p:regular r:id="rId64"/>
      <p:italic r:id="rId65"/>
    </p:embeddedFont>
    <p:embeddedFont>
      <p:font typeface="Open Sans Semibold" panose="020B0706030804020204" pitchFamily="34" charset="0"/>
      <p:bold r:id="rId66"/>
      <p:boldItalic r:id="rId67"/>
    </p:embeddedFont>
    <p:embeddedFont>
      <p:font typeface="Roboto Light" panose="02000000000000000000" pitchFamily="2" charset="0"/>
      <p:regular r:id="rId68"/>
      <p:italic r:id="rId69"/>
    </p:embeddedFont>
  </p:embeddedFontLst>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200" kern="1200">
        <a:solidFill>
          <a:schemeClr val="bg1"/>
        </a:solidFill>
        <a:latin typeface="Open Sans Light" pitchFamily="34" charset="0"/>
        <a:ea typeface="ＭＳ Ｐゴシック" panose="020B0600070205080204" pitchFamily="34" charset="-128"/>
        <a:cs typeface="+mn-cs"/>
      </a:defRPr>
    </a:lvl5pPr>
    <a:lvl6pPr marL="22860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6pPr>
    <a:lvl7pPr marL="27432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7pPr>
    <a:lvl8pPr marL="32004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8pPr>
    <a:lvl9pPr marL="3657600" algn="l" defTabSz="914400" rtl="0" eaLnBrk="1" latinLnBrk="0" hangingPunct="1">
      <a:defRPr sz="2200" kern="1200">
        <a:solidFill>
          <a:schemeClr val="bg1"/>
        </a:solidFill>
        <a:latin typeface="Open Sans Light"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200"/>
    <a:srgbClr val="FF9800"/>
    <a:srgbClr val="FF0066"/>
    <a:srgbClr val="979B16"/>
    <a:srgbClr val="CD2D4D"/>
    <a:srgbClr val="81B755"/>
    <a:srgbClr val="005091"/>
    <a:srgbClr val="3E2461"/>
    <a:srgbClr val="D8AC02"/>
    <a:srgbClr val="004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54" autoAdjust="0"/>
  </p:normalViewPr>
  <p:slideViewPr>
    <p:cSldViewPr>
      <p:cViewPr varScale="1">
        <p:scale>
          <a:sx n="55" d="100"/>
          <a:sy n="55" d="100"/>
        </p:scale>
        <p:origin x="174" y="174"/>
      </p:cViewPr>
      <p:guideLst>
        <p:guide orient="horz" pos="2160"/>
        <p:guide pos="320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Master" Target="slideMasters/slideMaster5.xml"/><Relationship Id="rId61" Type="http://schemas.openxmlformats.org/officeDocument/2006/relationships/font" Target="fonts/font18.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Master" Target="slideMasters/slideMaster8.xml"/><Relationship Id="rId51" Type="http://schemas.openxmlformats.org/officeDocument/2006/relationships/font" Target="fonts/font8.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a:extLst>
              <a:ext uri="{FF2B5EF4-FFF2-40B4-BE49-F238E27FC236}">
                <a16:creationId xmlns:a16="http://schemas.microsoft.com/office/drawing/2014/main" id="{B7303A07-E491-4D5E-A707-E34A931555AF}"/>
              </a:ext>
            </a:extLst>
          </p:cNvPr>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pPr>
              <a:buFont typeface="Times New Roman" pitchFamily="16" charset="0"/>
              <a:buNone/>
              <a:defRPr/>
            </a:pPr>
            <a:endParaRPr lang="pl-PL">
              <a:latin typeface="Open Sans Light" charset="0"/>
              <a:ea typeface="ＭＳ Ｐゴシック" charset="-128"/>
            </a:endParaRPr>
          </a:p>
        </p:txBody>
      </p:sp>
      <p:sp>
        <p:nvSpPr>
          <p:cNvPr id="50179" name="Rectangle 2">
            <a:extLst>
              <a:ext uri="{FF2B5EF4-FFF2-40B4-BE49-F238E27FC236}">
                <a16:creationId xmlns:a16="http://schemas.microsoft.com/office/drawing/2014/main" id="{9784C82D-DC72-4722-B069-7AD34B106047}"/>
              </a:ext>
            </a:extLst>
          </p:cNvPr>
          <p:cNvSpPr>
            <a:spLocks noGrp="1" noRot="1" noChangeAspect="1" noChangeArrowheads="1"/>
          </p:cNvSpPr>
          <p:nvPr>
            <p:ph type="sldImg"/>
          </p:nvPr>
        </p:nvSpPr>
        <p:spPr bwMode="auto">
          <a:xfrm>
            <a:off x="382588" y="685800"/>
            <a:ext cx="6091237"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14339" name="Rectangle 3">
            <a:extLst>
              <a:ext uri="{FF2B5EF4-FFF2-40B4-BE49-F238E27FC236}">
                <a16:creationId xmlns:a16="http://schemas.microsoft.com/office/drawing/2014/main" id="{F2BD4BBC-7A8D-4CB6-90F1-E2DA60F74094}"/>
              </a:ext>
            </a:extLst>
          </p:cNvPr>
          <p:cNvSpPr>
            <a:spLocks noGrp="1" noChangeArrowheads="1"/>
          </p:cNvSpPr>
          <p:nvPr>
            <p:ph type="body"/>
          </p:nvPr>
        </p:nvSpPr>
        <p:spPr bwMode="auto">
          <a:xfrm>
            <a:off x="914400" y="4343400"/>
            <a:ext cx="5027613" cy="41132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pl-PL"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35696611-C1E6-4179-B512-38AD013BDAE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3251" name="Rectangle 2">
            <a:extLst>
              <a:ext uri="{FF2B5EF4-FFF2-40B4-BE49-F238E27FC236}">
                <a16:creationId xmlns:a16="http://schemas.microsoft.com/office/drawing/2014/main" id="{12389CF1-60B6-42C1-A0E3-84812C56FC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43148A72-7C38-4793-9905-026926C152A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4755" name="Rectangle 2">
            <a:extLst>
              <a:ext uri="{FF2B5EF4-FFF2-40B4-BE49-F238E27FC236}">
                <a16:creationId xmlns:a16="http://schemas.microsoft.com/office/drawing/2014/main" id="{4984B17F-C648-4539-BC99-E7A5285AB75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0413CE33-7441-40A7-B790-DBF9095FDE1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6803" name="Rectangle 2">
            <a:extLst>
              <a:ext uri="{FF2B5EF4-FFF2-40B4-BE49-F238E27FC236}">
                <a16:creationId xmlns:a16="http://schemas.microsoft.com/office/drawing/2014/main" id="{CACBBF50-C53F-40FA-A7F3-88AB5FDC071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9B0459E4-B5E7-420A-93F9-D8D94931813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7827" name="Rectangle 2">
            <a:extLst>
              <a:ext uri="{FF2B5EF4-FFF2-40B4-BE49-F238E27FC236}">
                <a16:creationId xmlns:a16="http://schemas.microsoft.com/office/drawing/2014/main" id="{9256A3AE-31C2-4B9D-B116-19C71A85824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id="{A26F0B85-1C1D-4504-99BD-3A71ADADB07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8851" name="Rectangle 2">
            <a:extLst>
              <a:ext uri="{FF2B5EF4-FFF2-40B4-BE49-F238E27FC236}">
                <a16:creationId xmlns:a16="http://schemas.microsoft.com/office/drawing/2014/main" id="{0FCD17C3-3D30-48F8-98A2-80B9575FB07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extLst>
      <p:ext uri="{BB962C8B-B14F-4D97-AF65-F5344CB8AC3E}">
        <p14:creationId xmlns:p14="http://schemas.microsoft.com/office/powerpoint/2010/main" val="245755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a:extLst>
              <a:ext uri="{FF2B5EF4-FFF2-40B4-BE49-F238E27FC236}">
                <a16:creationId xmlns:a16="http://schemas.microsoft.com/office/drawing/2014/main" id="{507198F7-2374-4B61-88B5-B8924D5BB0B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82947" name="Rectangle 2">
            <a:extLst>
              <a:ext uri="{FF2B5EF4-FFF2-40B4-BE49-F238E27FC236}">
                <a16:creationId xmlns:a16="http://schemas.microsoft.com/office/drawing/2014/main" id="{4A22AC09-EE3A-4131-84A2-DF3FC61E36B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31B94DAF-81DA-423E-A8B8-ECC42C88C95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83971" name="Rectangle 2">
            <a:extLst>
              <a:ext uri="{FF2B5EF4-FFF2-40B4-BE49-F238E27FC236}">
                <a16:creationId xmlns:a16="http://schemas.microsoft.com/office/drawing/2014/main" id="{5F8E1CAE-127E-441A-B2B9-B41D1360A98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538C6D10-F71D-4345-B745-9A663B2FA06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86019" name="Rectangle 2">
            <a:extLst>
              <a:ext uri="{FF2B5EF4-FFF2-40B4-BE49-F238E27FC236}">
                <a16:creationId xmlns:a16="http://schemas.microsoft.com/office/drawing/2014/main" id="{F466F92D-2FC8-4D9B-88A0-05FFCD79B4B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E28BD9F6-23CC-4FBE-814A-42947935C25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4275" name="Rectangle 2">
            <a:extLst>
              <a:ext uri="{FF2B5EF4-FFF2-40B4-BE49-F238E27FC236}">
                <a16:creationId xmlns:a16="http://schemas.microsoft.com/office/drawing/2014/main" id="{2BE0834F-007F-41F5-AFAB-907CFEAC44A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extLst>
      <p:ext uri="{BB962C8B-B14F-4D97-AF65-F5344CB8AC3E}">
        <p14:creationId xmlns:p14="http://schemas.microsoft.com/office/powerpoint/2010/main" val="286460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E28BD9F6-23CC-4FBE-814A-42947935C25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4275" name="Rectangle 2">
            <a:extLst>
              <a:ext uri="{FF2B5EF4-FFF2-40B4-BE49-F238E27FC236}">
                <a16:creationId xmlns:a16="http://schemas.microsoft.com/office/drawing/2014/main" id="{2BE0834F-007F-41F5-AFAB-907CFEAC44A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extLst>
      <p:ext uri="{BB962C8B-B14F-4D97-AF65-F5344CB8AC3E}">
        <p14:creationId xmlns:p14="http://schemas.microsoft.com/office/powerpoint/2010/main" val="2096552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8408924D-84C4-46B7-A0B1-B2B92BFA7F0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6323" name="Rectangle 2">
            <a:extLst>
              <a:ext uri="{FF2B5EF4-FFF2-40B4-BE49-F238E27FC236}">
                <a16:creationId xmlns:a16="http://schemas.microsoft.com/office/drawing/2014/main" id="{E3D2906E-FCDE-4991-AA96-07D0308AA5F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91985D1B-5AB7-4EC3-A3AE-3DB239B8B65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57347" name="Rectangle 2">
            <a:extLst>
              <a:ext uri="{FF2B5EF4-FFF2-40B4-BE49-F238E27FC236}">
                <a16:creationId xmlns:a16="http://schemas.microsoft.com/office/drawing/2014/main" id="{22319948-37A7-4B08-9DD9-4A4B2A2B460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dirty="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D0958C29-4B0D-44EC-BC42-9864ABD27F7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69635" name="Rectangle 2">
            <a:extLst>
              <a:ext uri="{FF2B5EF4-FFF2-40B4-BE49-F238E27FC236}">
                <a16:creationId xmlns:a16="http://schemas.microsoft.com/office/drawing/2014/main" id="{01F28E96-4459-4C03-B162-5763DA5E111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0A24CF34-F5F8-4551-B98D-448F4804A68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0659" name="Rectangle 2">
            <a:extLst>
              <a:ext uri="{FF2B5EF4-FFF2-40B4-BE49-F238E27FC236}">
                <a16:creationId xmlns:a16="http://schemas.microsoft.com/office/drawing/2014/main" id="{9C928DF0-5659-4056-9483-13C6E134F1E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9CB4B962-81C5-4078-BA4C-1AC372F10B6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2707" name="Rectangle 2">
            <a:extLst>
              <a:ext uri="{FF2B5EF4-FFF2-40B4-BE49-F238E27FC236}">
                <a16:creationId xmlns:a16="http://schemas.microsoft.com/office/drawing/2014/main" id="{7197EFF2-D730-4216-B44F-B0779AD6930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dirty="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4F4D9E40-40FF-4831-93D7-DEB5357C6219}"/>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p:spPr>
      </p:sp>
      <p:sp>
        <p:nvSpPr>
          <p:cNvPr id="73731" name="Rectangle 2">
            <a:extLst>
              <a:ext uri="{FF2B5EF4-FFF2-40B4-BE49-F238E27FC236}">
                <a16:creationId xmlns:a16="http://schemas.microsoft.com/office/drawing/2014/main" id="{BBBD646D-4E59-4A1A-AFCA-E8BBA2CE99D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166832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3778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542BA653-7173-4A2A-B6BC-68929D953B68}"/>
              </a:ext>
            </a:extLst>
          </p:cNvPr>
          <p:cNvSpPr>
            <a:spLocks noGrp="1" noChangeArrowheads="1"/>
          </p:cNvSpPr>
          <p:nvPr>
            <p:ph type="sldNum" idx="10"/>
          </p:nvPr>
        </p:nvSpPr>
        <p:spPr>
          <a:ln/>
        </p:spPr>
        <p:txBody>
          <a:bodyPr/>
          <a:lstStyle>
            <a:lvl1pPr>
              <a:defRPr/>
            </a:lvl1pPr>
          </a:lstStyle>
          <a:p>
            <a:fld id="{D6FBB34C-80C7-4361-AE07-4B9C2F528936}" type="slidenum">
              <a:rPr lang="en-US" altLang="en-US"/>
              <a:pPr/>
              <a:t>‹#›</a:t>
            </a:fld>
            <a:endParaRPr lang="en-US" altLang="en-US"/>
          </a:p>
        </p:txBody>
      </p:sp>
    </p:spTree>
    <p:extLst>
      <p:ext uri="{BB962C8B-B14F-4D97-AF65-F5344CB8AC3E}">
        <p14:creationId xmlns:p14="http://schemas.microsoft.com/office/powerpoint/2010/main" val="22771707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D0D3F160-9038-48DF-9E0B-60F6FBE3464E}"/>
              </a:ext>
            </a:extLst>
          </p:cNvPr>
          <p:cNvSpPr>
            <a:spLocks noGrp="1" noChangeArrowheads="1"/>
          </p:cNvSpPr>
          <p:nvPr>
            <p:ph type="sldNum" idx="10"/>
          </p:nvPr>
        </p:nvSpPr>
        <p:spPr>
          <a:ln/>
        </p:spPr>
        <p:txBody>
          <a:bodyPr/>
          <a:lstStyle>
            <a:lvl1pPr>
              <a:defRPr/>
            </a:lvl1pPr>
          </a:lstStyle>
          <a:p>
            <a:fld id="{92EC37DA-B749-4B0E-A0A1-BC34C57F6023}" type="slidenum">
              <a:rPr lang="en-US" altLang="en-US"/>
              <a:pPr/>
              <a:t>‹#›</a:t>
            </a:fld>
            <a:endParaRPr lang="en-US" altLang="en-US"/>
          </a:p>
        </p:txBody>
      </p:sp>
    </p:spTree>
    <p:extLst>
      <p:ext uri="{BB962C8B-B14F-4D97-AF65-F5344CB8AC3E}">
        <p14:creationId xmlns:p14="http://schemas.microsoft.com/office/powerpoint/2010/main" val="37973814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D1F6DD9F-C67F-4E3C-9C67-688E54E80417}"/>
              </a:ext>
            </a:extLst>
          </p:cNvPr>
          <p:cNvSpPr>
            <a:spLocks noGrp="1" noChangeArrowheads="1"/>
          </p:cNvSpPr>
          <p:nvPr>
            <p:ph type="sldNum" idx="10"/>
          </p:nvPr>
        </p:nvSpPr>
        <p:spPr>
          <a:ln/>
        </p:spPr>
        <p:txBody>
          <a:bodyPr/>
          <a:lstStyle>
            <a:lvl1pPr>
              <a:defRPr/>
            </a:lvl1pPr>
          </a:lstStyle>
          <a:p>
            <a:fld id="{B7DA38F5-B1F5-4FCA-86C8-C3A0F7363E6C}" type="slidenum">
              <a:rPr lang="en-US" altLang="en-US"/>
              <a:pPr/>
              <a:t>‹#›</a:t>
            </a:fld>
            <a:endParaRPr lang="en-US" altLang="en-US"/>
          </a:p>
        </p:txBody>
      </p:sp>
    </p:spTree>
    <p:extLst>
      <p:ext uri="{BB962C8B-B14F-4D97-AF65-F5344CB8AC3E}">
        <p14:creationId xmlns:p14="http://schemas.microsoft.com/office/powerpoint/2010/main" val="8868816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7C4D074B-2C20-4CA1-AEE1-4D068027E449}"/>
              </a:ext>
            </a:extLst>
          </p:cNvPr>
          <p:cNvSpPr>
            <a:spLocks noGrp="1" noChangeArrowheads="1"/>
          </p:cNvSpPr>
          <p:nvPr>
            <p:ph type="sldNum" idx="10"/>
          </p:nvPr>
        </p:nvSpPr>
        <p:spPr>
          <a:ln/>
        </p:spPr>
        <p:txBody>
          <a:bodyPr/>
          <a:lstStyle>
            <a:lvl1pPr>
              <a:defRPr/>
            </a:lvl1pPr>
          </a:lstStyle>
          <a:p>
            <a:fld id="{5DD198AA-2ABE-4F01-A983-EAA1C1695043}" type="slidenum">
              <a:rPr lang="en-US" altLang="en-US"/>
              <a:pPr/>
              <a:t>‹#›</a:t>
            </a:fld>
            <a:endParaRPr lang="en-US" altLang="en-US"/>
          </a:p>
        </p:txBody>
      </p:sp>
    </p:spTree>
    <p:extLst>
      <p:ext uri="{BB962C8B-B14F-4D97-AF65-F5344CB8AC3E}">
        <p14:creationId xmlns:p14="http://schemas.microsoft.com/office/powerpoint/2010/main" val="3785554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AC020ED0-C9E0-4610-B1CE-75E3D0D184A8}"/>
              </a:ext>
            </a:extLst>
          </p:cNvPr>
          <p:cNvSpPr>
            <a:spLocks noGrp="1" noChangeArrowheads="1"/>
          </p:cNvSpPr>
          <p:nvPr>
            <p:ph type="sldNum" idx="10"/>
          </p:nvPr>
        </p:nvSpPr>
        <p:spPr>
          <a:ln/>
        </p:spPr>
        <p:txBody>
          <a:bodyPr/>
          <a:lstStyle>
            <a:lvl1pPr>
              <a:defRPr/>
            </a:lvl1pPr>
          </a:lstStyle>
          <a:p>
            <a:fld id="{4BC73AE5-5AA2-42DD-8152-CCE7FE4D9663}" type="slidenum">
              <a:rPr lang="en-US" altLang="en-US"/>
              <a:pPr/>
              <a:t>‹#›</a:t>
            </a:fld>
            <a:endParaRPr lang="en-US" altLang="en-US"/>
          </a:p>
        </p:txBody>
      </p:sp>
    </p:spTree>
    <p:extLst>
      <p:ext uri="{BB962C8B-B14F-4D97-AF65-F5344CB8AC3E}">
        <p14:creationId xmlns:p14="http://schemas.microsoft.com/office/powerpoint/2010/main" val="12824472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0E7978F7-39D1-41F0-AC0C-6E6325ECC065}"/>
              </a:ext>
            </a:extLst>
          </p:cNvPr>
          <p:cNvSpPr>
            <a:spLocks noGrp="1" noChangeArrowheads="1"/>
          </p:cNvSpPr>
          <p:nvPr>
            <p:ph type="sldNum" idx="10"/>
          </p:nvPr>
        </p:nvSpPr>
        <p:spPr>
          <a:ln/>
        </p:spPr>
        <p:txBody>
          <a:bodyPr/>
          <a:lstStyle>
            <a:lvl1pPr>
              <a:defRPr/>
            </a:lvl1pPr>
          </a:lstStyle>
          <a:p>
            <a:fld id="{41891804-0475-419A-9733-D5F9EE2B59EA}" type="slidenum">
              <a:rPr lang="en-US" altLang="en-US"/>
              <a:pPr/>
              <a:t>‹#›</a:t>
            </a:fld>
            <a:endParaRPr lang="en-US" altLang="en-US"/>
          </a:p>
        </p:txBody>
      </p:sp>
    </p:spTree>
    <p:extLst>
      <p:ext uri="{BB962C8B-B14F-4D97-AF65-F5344CB8AC3E}">
        <p14:creationId xmlns:p14="http://schemas.microsoft.com/office/powerpoint/2010/main" val="365706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F49FBA-B413-4F5A-8FC8-142104C9B8E2}"/>
              </a:ext>
            </a:extLst>
          </p:cNvPr>
          <p:cNvSpPr>
            <a:spLocks noGrp="1" noChangeArrowheads="1"/>
          </p:cNvSpPr>
          <p:nvPr>
            <p:ph type="sldNum" idx="10"/>
          </p:nvPr>
        </p:nvSpPr>
        <p:spPr>
          <a:ln/>
        </p:spPr>
        <p:txBody>
          <a:bodyPr/>
          <a:lstStyle>
            <a:lvl1pPr>
              <a:defRPr/>
            </a:lvl1pPr>
          </a:lstStyle>
          <a:p>
            <a:fld id="{C69597A6-7EB5-4D90-B23E-E0A974238205}" type="slidenum">
              <a:rPr lang="en-US" altLang="en-US"/>
              <a:pPr/>
              <a:t>‹#›</a:t>
            </a:fld>
            <a:endParaRPr lang="en-US" altLang="en-US"/>
          </a:p>
        </p:txBody>
      </p:sp>
    </p:spTree>
    <p:extLst>
      <p:ext uri="{BB962C8B-B14F-4D97-AF65-F5344CB8AC3E}">
        <p14:creationId xmlns:p14="http://schemas.microsoft.com/office/powerpoint/2010/main" val="3632230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7276F660-C819-4A1F-A945-6E1C5F9DB958}"/>
              </a:ext>
            </a:extLst>
          </p:cNvPr>
          <p:cNvSpPr>
            <a:spLocks noGrp="1" noChangeArrowheads="1"/>
          </p:cNvSpPr>
          <p:nvPr>
            <p:ph type="sldNum" idx="10"/>
          </p:nvPr>
        </p:nvSpPr>
        <p:spPr>
          <a:ln/>
        </p:spPr>
        <p:txBody>
          <a:bodyPr/>
          <a:lstStyle>
            <a:lvl1pPr>
              <a:defRPr/>
            </a:lvl1pPr>
          </a:lstStyle>
          <a:p>
            <a:fld id="{857E2094-DE2C-46D7-9723-F79D9D8C41C4}" type="slidenum">
              <a:rPr lang="en-US" altLang="en-US"/>
              <a:pPr/>
              <a:t>‹#›</a:t>
            </a:fld>
            <a:endParaRPr lang="en-US" altLang="en-US"/>
          </a:p>
        </p:txBody>
      </p:sp>
    </p:spTree>
    <p:extLst>
      <p:ext uri="{BB962C8B-B14F-4D97-AF65-F5344CB8AC3E}">
        <p14:creationId xmlns:p14="http://schemas.microsoft.com/office/powerpoint/2010/main" val="1308681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F61A5894-593A-4692-B1C8-17B611EDC140}"/>
              </a:ext>
            </a:extLst>
          </p:cNvPr>
          <p:cNvSpPr>
            <a:spLocks noGrp="1" noChangeArrowheads="1"/>
          </p:cNvSpPr>
          <p:nvPr>
            <p:ph type="sldNum" idx="10"/>
          </p:nvPr>
        </p:nvSpPr>
        <p:spPr>
          <a:ln/>
        </p:spPr>
        <p:txBody>
          <a:bodyPr/>
          <a:lstStyle>
            <a:lvl1pPr>
              <a:defRPr/>
            </a:lvl1pPr>
          </a:lstStyle>
          <a:p>
            <a:fld id="{EC98EEDE-3990-49A2-BD16-EE3590E02163}" type="slidenum">
              <a:rPr lang="en-US" altLang="en-US"/>
              <a:pPr/>
              <a:t>‹#›</a:t>
            </a:fld>
            <a:endParaRPr lang="en-US" altLang="en-US"/>
          </a:p>
        </p:txBody>
      </p:sp>
    </p:spTree>
    <p:extLst>
      <p:ext uri="{BB962C8B-B14F-4D97-AF65-F5344CB8AC3E}">
        <p14:creationId xmlns:p14="http://schemas.microsoft.com/office/powerpoint/2010/main" val="2782117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46034ADE-4E01-41C8-A9AA-38479DA06C39}"/>
              </a:ext>
            </a:extLst>
          </p:cNvPr>
          <p:cNvSpPr>
            <a:spLocks noGrp="1" noChangeArrowheads="1"/>
          </p:cNvSpPr>
          <p:nvPr>
            <p:ph type="sldNum" idx="10"/>
          </p:nvPr>
        </p:nvSpPr>
        <p:spPr>
          <a:ln/>
        </p:spPr>
        <p:txBody>
          <a:bodyPr/>
          <a:lstStyle>
            <a:lvl1pPr>
              <a:defRPr/>
            </a:lvl1pPr>
          </a:lstStyle>
          <a:p>
            <a:fld id="{22AD92C5-3330-4228-BD30-1980DC3D19CE}" type="slidenum">
              <a:rPr lang="en-US" altLang="en-US"/>
              <a:pPr/>
              <a:t>‹#›</a:t>
            </a:fld>
            <a:endParaRPr lang="en-US" altLang="en-US"/>
          </a:p>
        </p:txBody>
      </p:sp>
    </p:spTree>
    <p:extLst>
      <p:ext uri="{BB962C8B-B14F-4D97-AF65-F5344CB8AC3E}">
        <p14:creationId xmlns:p14="http://schemas.microsoft.com/office/powerpoint/2010/main" val="150007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2093842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D0ADACEA-C19C-44BC-A474-BC22D730766A}"/>
              </a:ext>
            </a:extLst>
          </p:cNvPr>
          <p:cNvSpPr>
            <a:spLocks noGrp="1" noChangeArrowheads="1"/>
          </p:cNvSpPr>
          <p:nvPr>
            <p:ph type="sldNum" idx="10"/>
          </p:nvPr>
        </p:nvSpPr>
        <p:spPr>
          <a:ln/>
        </p:spPr>
        <p:txBody>
          <a:bodyPr/>
          <a:lstStyle>
            <a:lvl1pPr>
              <a:defRPr/>
            </a:lvl1pPr>
          </a:lstStyle>
          <a:p>
            <a:fld id="{6B0C7926-42AA-40F4-97AD-A318EEB031F0}" type="slidenum">
              <a:rPr lang="en-US" altLang="en-US"/>
              <a:pPr/>
              <a:t>‹#›</a:t>
            </a:fld>
            <a:endParaRPr lang="en-US" altLang="en-US"/>
          </a:p>
        </p:txBody>
      </p:sp>
    </p:spTree>
    <p:extLst>
      <p:ext uri="{BB962C8B-B14F-4D97-AF65-F5344CB8AC3E}">
        <p14:creationId xmlns:p14="http://schemas.microsoft.com/office/powerpoint/2010/main" val="20320660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D838FA3E-A222-4133-801E-89652759901C}"/>
              </a:ext>
            </a:extLst>
          </p:cNvPr>
          <p:cNvSpPr>
            <a:spLocks noGrp="1" noChangeArrowheads="1"/>
          </p:cNvSpPr>
          <p:nvPr>
            <p:ph type="sldNum" idx="10"/>
          </p:nvPr>
        </p:nvSpPr>
        <p:spPr>
          <a:ln/>
        </p:spPr>
        <p:txBody>
          <a:bodyPr/>
          <a:lstStyle>
            <a:lvl1pPr>
              <a:defRPr/>
            </a:lvl1pPr>
          </a:lstStyle>
          <a:p>
            <a:fld id="{698A211F-47F8-4768-AEE6-B27436D40D52}" type="slidenum">
              <a:rPr lang="en-US" altLang="en-US"/>
              <a:pPr/>
              <a:t>‹#›</a:t>
            </a:fld>
            <a:endParaRPr lang="en-US" altLang="en-US"/>
          </a:p>
        </p:txBody>
      </p:sp>
    </p:spTree>
    <p:extLst>
      <p:ext uri="{BB962C8B-B14F-4D97-AF65-F5344CB8AC3E}">
        <p14:creationId xmlns:p14="http://schemas.microsoft.com/office/powerpoint/2010/main" val="15189636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2FA742B8-C4B6-4398-874E-303C9A69D6A6}"/>
              </a:ext>
            </a:extLst>
          </p:cNvPr>
          <p:cNvSpPr>
            <a:spLocks noGrp="1" noChangeArrowheads="1"/>
          </p:cNvSpPr>
          <p:nvPr>
            <p:ph type="sldNum" idx="10"/>
          </p:nvPr>
        </p:nvSpPr>
        <p:spPr>
          <a:ln/>
        </p:spPr>
        <p:txBody>
          <a:bodyPr/>
          <a:lstStyle>
            <a:lvl1pPr>
              <a:defRPr/>
            </a:lvl1pPr>
          </a:lstStyle>
          <a:p>
            <a:fld id="{2E251593-120A-4EE8-BAC7-E3B6458F03A3}" type="slidenum">
              <a:rPr lang="en-US" altLang="en-US"/>
              <a:pPr/>
              <a:t>‹#›</a:t>
            </a:fld>
            <a:endParaRPr lang="en-US" altLang="en-US"/>
          </a:p>
        </p:txBody>
      </p:sp>
    </p:spTree>
    <p:extLst>
      <p:ext uri="{BB962C8B-B14F-4D97-AF65-F5344CB8AC3E}">
        <p14:creationId xmlns:p14="http://schemas.microsoft.com/office/powerpoint/2010/main" val="24261848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EE5444DB-CBA0-4B98-BCD9-BDCF27C06F22}"/>
              </a:ext>
            </a:extLst>
          </p:cNvPr>
          <p:cNvSpPr>
            <a:spLocks noGrp="1" noChangeArrowheads="1"/>
          </p:cNvSpPr>
          <p:nvPr>
            <p:ph type="sldNum" idx="10"/>
          </p:nvPr>
        </p:nvSpPr>
        <p:spPr>
          <a:ln/>
        </p:spPr>
        <p:txBody>
          <a:bodyPr/>
          <a:lstStyle>
            <a:lvl1pPr>
              <a:defRPr/>
            </a:lvl1pPr>
          </a:lstStyle>
          <a:p>
            <a:fld id="{17837C06-B078-4132-8ABE-DF20A345E15B}" type="slidenum">
              <a:rPr lang="en-US" altLang="en-US"/>
              <a:pPr/>
              <a:t>‹#›</a:t>
            </a:fld>
            <a:endParaRPr lang="en-US" altLang="en-US"/>
          </a:p>
        </p:txBody>
      </p:sp>
    </p:spTree>
    <p:extLst>
      <p:ext uri="{BB962C8B-B14F-4D97-AF65-F5344CB8AC3E}">
        <p14:creationId xmlns:p14="http://schemas.microsoft.com/office/powerpoint/2010/main" val="28818335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8B862904-7D0F-48A8-ABD2-7A38B91DAF89}"/>
              </a:ext>
            </a:extLst>
          </p:cNvPr>
          <p:cNvSpPr>
            <a:spLocks noGrp="1" noChangeArrowheads="1"/>
          </p:cNvSpPr>
          <p:nvPr>
            <p:ph type="sldNum" idx="10"/>
          </p:nvPr>
        </p:nvSpPr>
        <p:spPr>
          <a:ln/>
        </p:spPr>
        <p:txBody>
          <a:bodyPr/>
          <a:lstStyle>
            <a:lvl1pPr>
              <a:defRPr/>
            </a:lvl1pPr>
          </a:lstStyle>
          <a:p>
            <a:fld id="{CD10FEC3-A43B-4A42-B5A6-ACD3995A2B0E}" type="slidenum">
              <a:rPr lang="en-US" altLang="en-US"/>
              <a:pPr/>
              <a:t>‹#›</a:t>
            </a:fld>
            <a:endParaRPr lang="en-US" altLang="en-US"/>
          </a:p>
        </p:txBody>
      </p:sp>
    </p:spTree>
    <p:extLst>
      <p:ext uri="{BB962C8B-B14F-4D97-AF65-F5344CB8AC3E}">
        <p14:creationId xmlns:p14="http://schemas.microsoft.com/office/powerpoint/2010/main" val="3672068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D9182A1B-BF5E-412D-A523-25D3047ACC32}"/>
              </a:ext>
            </a:extLst>
          </p:cNvPr>
          <p:cNvSpPr>
            <a:spLocks noGrp="1" noChangeArrowheads="1"/>
          </p:cNvSpPr>
          <p:nvPr>
            <p:ph type="sldNum" idx="10"/>
          </p:nvPr>
        </p:nvSpPr>
        <p:spPr>
          <a:ln/>
        </p:spPr>
        <p:txBody>
          <a:bodyPr/>
          <a:lstStyle>
            <a:lvl1pPr>
              <a:defRPr/>
            </a:lvl1pPr>
          </a:lstStyle>
          <a:p>
            <a:fld id="{C6A4079E-918E-41D3-A77C-82C691EFEDC2}" type="slidenum">
              <a:rPr lang="en-US" altLang="en-US"/>
              <a:pPr/>
              <a:t>‹#›</a:t>
            </a:fld>
            <a:endParaRPr lang="en-US" altLang="en-US"/>
          </a:p>
        </p:txBody>
      </p:sp>
    </p:spTree>
    <p:extLst>
      <p:ext uri="{BB962C8B-B14F-4D97-AF65-F5344CB8AC3E}">
        <p14:creationId xmlns:p14="http://schemas.microsoft.com/office/powerpoint/2010/main" val="137341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EF99AAF1-54DE-4F3B-84A1-D0BD3C5FA70D}"/>
              </a:ext>
            </a:extLst>
          </p:cNvPr>
          <p:cNvSpPr>
            <a:spLocks noGrp="1" noChangeArrowheads="1"/>
          </p:cNvSpPr>
          <p:nvPr>
            <p:ph type="sldNum" idx="10"/>
          </p:nvPr>
        </p:nvSpPr>
        <p:spPr>
          <a:ln/>
        </p:spPr>
        <p:txBody>
          <a:bodyPr/>
          <a:lstStyle>
            <a:lvl1pPr>
              <a:defRPr/>
            </a:lvl1pPr>
          </a:lstStyle>
          <a:p>
            <a:fld id="{8076C376-0AAB-4A5D-B5F0-C8662C940C35}" type="slidenum">
              <a:rPr lang="en-US" altLang="en-US"/>
              <a:pPr/>
              <a:t>‹#›</a:t>
            </a:fld>
            <a:endParaRPr lang="en-US" altLang="en-US"/>
          </a:p>
        </p:txBody>
      </p:sp>
    </p:spTree>
    <p:extLst>
      <p:ext uri="{BB962C8B-B14F-4D97-AF65-F5344CB8AC3E}">
        <p14:creationId xmlns:p14="http://schemas.microsoft.com/office/powerpoint/2010/main" val="2961142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B06E412-CFB5-4874-8765-0B281E9BC4F0}"/>
              </a:ext>
            </a:extLst>
          </p:cNvPr>
          <p:cNvSpPr>
            <a:spLocks noGrp="1" noChangeArrowheads="1"/>
          </p:cNvSpPr>
          <p:nvPr>
            <p:ph type="sldNum" idx="10"/>
          </p:nvPr>
        </p:nvSpPr>
        <p:spPr>
          <a:ln/>
        </p:spPr>
        <p:txBody>
          <a:bodyPr/>
          <a:lstStyle>
            <a:lvl1pPr>
              <a:defRPr/>
            </a:lvl1pPr>
          </a:lstStyle>
          <a:p>
            <a:fld id="{CFCA9736-169A-490D-A032-54D4EA609AAB}" type="slidenum">
              <a:rPr lang="en-US" altLang="en-US"/>
              <a:pPr/>
              <a:t>‹#›</a:t>
            </a:fld>
            <a:endParaRPr lang="en-US" altLang="en-US"/>
          </a:p>
        </p:txBody>
      </p:sp>
    </p:spTree>
    <p:extLst>
      <p:ext uri="{BB962C8B-B14F-4D97-AF65-F5344CB8AC3E}">
        <p14:creationId xmlns:p14="http://schemas.microsoft.com/office/powerpoint/2010/main" val="177734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E7609DB7-0E4F-40AB-A512-705451D6F401}"/>
              </a:ext>
            </a:extLst>
          </p:cNvPr>
          <p:cNvSpPr>
            <a:spLocks noGrp="1" noChangeArrowheads="1"/>
          </p:cNvSpPr>
          <p:nvPr>
            <p:ph type="sldNum" idx="10"/>
          </p:nvPr>
        </p:nvSpPr>
        <p:spPr>
          <a:ln/>
        </p:spPr>
        <p:txBody>
          <a:bodyPr/>
          <a:lstStyle>
            <a:lvl1pPr>
              <a:defRPr/>
            </a:lvl1pPr>
          </a:lstStyle>
          <a:p>
            <a:fld id="{452FBD40-C293-4844-8622-5E7A56C8B7CB}" type="slidenum">
              <a:rPr lang="en-US" altLang="en-US"/>
              <a:pPr/>
              <a:t>‹#›</a:t>
            </a:fld>
            <a:endParaRPr lang="en-US" altLang="en-US"/>
          </a:p>
        </p:txBody>
      </p:sp>
    </p:spTree>
    <p:extLst>
      <p:ext uri="{BB962C8B-B14F-4D97-AF65-F5344CB8AC3E}">
        <p14:creationId xmlns:p14="http://schemas.microsoft.com/office/powerpoint/2010/main" val="825646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2AF04FD1-9481-4911-A7DB-AE5041C0A669}"/>
              </a:ext>
            </a:extLst>
          </p:cNvPr>
          <p:cNvSpPr>
            <a:spLocks noGrp="1" noChangeArrowheads="1"/>
          </p:cNvSpPr>
          <p:nvPr>
            <p:ph type="sldNum" idx="10"/>
          </p:nvPr>
        </p:nvSpPr>
        <p:spPr>
          <a:ln/>
        </p:spPr>
        <p:txBody>
          <a:bodyPr/>
          <a:lstStyle>
            <a:lvl1pPr>
              <a:defRPr/>
            </a:lvl1pPr>
          </a:lstStyle>
          <a:p>
            <a:fld id="{B420B131-C703-446B-870F-B3059FB9B080}" type="slidenum">
              <a:rPr lang="en-US" altLang="en-US"/>
              <a:pPr/>
              <a:t>‹#›</a:t>
            </a:fld>
            <a:endParaRPr lang="en-US" altLang="en-US"/>
          </a:p>
        </p:txBody>
      </p:sp>
    </p:spTree>
    <p:extLst>
      <p:ext uri="{BB962C8B-B14F-4D97-AF65-F5344CB8AC3E}">
        <p14:creationId xmlns:p14="http://schemas.microsoft.com/office/powerpoint/2010/main" val="271801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24916277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59E6D457-E48A-4D15-B33A-8FDD6447110D}"/>
              </a:ext>
            </a:extLst>
          </p:cNvPr>
          <p:cNvSpPr>
            <a:spLocks noGrp="1" noChangeArrowheads="1"/>
          </p:cNvSpPr>
          <p:nvPr>
            <p:ph type="sldNum" idx="10"/>
          </p:nvPr>
        </p:nvSpPr>
        <p:spPr>
          <a:ln/>
        </p:spPr>
        <p:txBody>
          <a:bodyPr/>
          <a:lstStyle>
            <a:lvl1pPr>
              <a:defRPr/>
            </a:lvl1pPr>
          </a:lstStyle>
          <a:p>
            <a:fld id="{8E32D417-4262-4DAE-89E2-6AFBC2A2AEAA}" type="slidenum">
              <a:rPr lang="en-US" altLang="en-US"/>
              <a:pPr/>
              <a:t>‹#›</a:t>
            </a:fld>
            <a:endParaRPr lang="en-US" altLang="en-US"/>
          </a:p>
        </p:txBody>
      </p:sp>
    </p:spTree>
    <p:extLst>
      <p:ext uri="{BB962C8B-B14F-4D97-AF65-F5344CB8AC3E}">
        <p14:creationId xmlns:p14="http://schemas.microsoft.com/office/powerpoint/2010/main" val="1332521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A7FFDA5D-8154-4949-B69B-5982952702ED}"/>
              </a:ext>
            </a:extLst>
          </p:cNvPr>
          <p:cNvSpPr>
            <a:spLocks noGrp="1" noChangeArrowheads="1"/>
          </p:cNvSpPr>
          <p:nvPr>
            <p:ph type="sldNum" idx="10"/>
          </p:nvPr>
        </p:nvSpPr>
        <p:spPr>
          <a:ln/>
        </p:spPr>
        <p:txBody>
          <a:bodyPr/>
          <a:lstStyle>
            <a:lvl1pPr>
              <a:defRPr/>
            </a:lvl1pPr>
          </a:lstStyle>
          <a:p>
            <a:fld id="{C89CD195-72ED-4039-B9A2-357FEF373FD9}" type="slidenum">
              <a:rPr lang="en-US" altLang="en-US"/>
              <a:pPr/>
              <a:t>‹#›</a:t>
            </a:fld>
            <a:endParaRPr lang="en-US" altLang="en-US"/>
          </a:p>
        </p:txBody>
      </p:sp>
    </p:spTree>
    <p:extLst>
      <p:ext uri="{BB962C8B-B14F-4D97-AF65-F5344CB8AC3E}">
        <p14:creationId xmlns:p14="http://schemas.microsoft.com/office/powerpoint/2010/main" val="38459153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3386336" y="2493880"/>
            <a:ext cx="20318016" cy="5305225"/>
          </a:xfrm>
        </p:spPr>
        <p:txBody>
          <a:bodyPr anchor="b"/>
          <a:lstStyle>
            <a:lvl1pPr algn="ctr">
              <a:defRPr sz="13332"/>
            </a:lvl1pPr>
          </a:lstStyle>
          <a:p>
            <a:r>
              <a:rPr lang="pl-PL"/>
              <a:t>Kliknij, aby edytować styl</a:t>
            </a:r>
            <a:endParaRPr lang="en-US" dirty="0"/>
          </a:p>
        </p:txBody>
      </p:sp>
      <p:sp>
        <p:nvSpPr>
          <p:cNvPr id="3" name="Subtitle 2"/>
          <p:cNvSpPr>
            <a:spLocks noGrp="1"/>
          </p:cNvSpPr>
          <p:nvPr>
            <p:ph type="subTitle" idx="1"/>
          </p:nvPr>
        </p:nvSpPr>
        <p:spPr>
          <a:xfrm>
            <a:off x="3386336" y="8003695"/>
            <a:ext cx="20318016" cy="3679088"/>
          </a:xfrm>
        </p:spPr>
        <p:txBody>
          <a:bodyPr/>
          <a:lstStyle>
            <a:lvl1pPr marL="0" indent="0" algn="ctr">
              <a:buNone/>
              <a:defRPr sz="5333"/>
            </a:lvl1pPr>
            <a:lvl2pPr marL="1015898" indent="0" algn="ctr">
              <a:buNone/>
              <a:defRPr sz="4444"/>
            </a:lvl2pPr>
            <a:lvl3pPr marL="2031797" indent="0" algn="ctr">
              <a:buNone/>
              <a:defRPr sz="4000"/>
            </a:lvl3pPr>
            <a:lvl4pPr marL="3047695" indent="0" algn="ctr">
              <a:buNone/>
              <a:defRPr sz="3555"/>
            </a:lvl4pPr>
            <a:lvl5pPr marL="4063594" indent="0" algn="ctr">
              <a:buNone/>
              <a:defRPr sz="3555"/>
            </a:lvl5pPr>
            <a:lvl6pPr marL="5079492" indent="0" algn="ctr">
              <a:buNone/>
              <a:defRPr sz="3555"/>
            </a:lvl6pPr>
            <a:lvl7pPr marL="6095390" indent="0" algn="ctr">
              <a:buNone/>
              <a:defRPr sz="3555"/>
            </a:lvl7pPr>
            <a:lvl8pPr marL="7111289" indent="0" algn="ctr">
              <a:buNone/>
              <a:defRPr sz="3555"/>
            </a:lvl8pPr>
            <a:lvl9pPr marL="8127187" indent="0" algn="ctr">
              <a:buNone/>
              <a:defRPr sz="3555"/>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01.04.2025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CF0FC9B-7C3E-43F5-99EB-F8F1C3857970}" type="slidenum">
              <a:rPr lang="en-US" altLang="en-US" smtClean="0"/>
              <a:pPr/>
              <a:t>‹#›</a:t>
            </a:fld>
            <a:endParaRPr lang="en-US" altLang="en-US"/>
          </a:p>
        </p:txBody>
      </p:sp>
    </p:spTree>
    <p:extLst>
      <p:ext uri="{BB962C8B-B14F-4D97-AF65-F5344CB8AC3E}">
        <p14:creationId xmlns:p14="http://schemas.microsoft.com/office/powerpoint/2010/main" val="29751167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01.04.2025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280951C-B5BF-4D40-BA96-F7BE813334DE}" type="slidenum">
              <a:rPr lang="en-US" altLang="en-US" smtClean="0"/>
              <a:pPr/>
              <a:t>‹#›</a:t>
            </a:fld>
            <a:endParaRPr lang="en-US" altLang="en-US"/>
          </a:p>
        </p:txBody>
      </p:sp>
    </p:spTree>
    <p:extLst>
      <p:ext uri="{BB962C8B-B14F-4D97-AF65-F5344CB8AC3E}">
        <p14:creationId xmlns:p14="http://schemas.microsoft.com/office/powerpoint/2010/main" val="16784074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848375" y="3799023"/>
            <a:ext cx="23365718" cy="6338755"/>
          </a:xfrm>
        </p:spPr>
        <p:txBody>
          <a:bodyPr anchor="b"/>
          <a:lstStyle>
            <a:lvl1pPr>
              <a:defRPr sz="13332"/>
            </a:lvl1pPr>
          </a:lstStyle>
          <a:p>
            <a:r>
              <a:rPr lang="pl-PL"/>
              <a:t>Kliknij, aby edytować styl</a:t>
            </a:r>
            <a:endParaRPr lang="en-US" dirty="0"/>
          </a:p>
        </p:txBody>
      </p:sp>
      <p:sp>
        <p:nvSpPr>
          <p:cNvPr id="3" name="Text Placeholder 2"/>
          <p:cNvSpPr>
            <a:spLocks noGrp="1"/>
          </p:cNvSpPr>
          <p:nvPr>
            <p:ph type="body" idx="1"/>
          </p:nvPr>
        </p:nvSpPr>
        <p:spPr>
          <a:xfrm>
            <a:off x="1848375" y="10197746"/>
            <a:ext cx="23365718" cy="3333402"/>
          </a:xfrm>
        </p:spPr>
        <p:txBody>
          <a:bodyPr/>
          <a:lstStyle>
            <a:lvl1pPr marL="0" indent="0">
              <a:buNone/>
              <a:defRPr sz="5333">
                <a:solidFill>
                  <a:schemeClr val="tx1">
                    <a:tint val="75000"/>
                  </a:schemeClr>
                </a:solidFill>
              </a:defRPr>
            </a:lvl1pPr>
            <a:lvl2pPr marL="1015898" indent="0">
              <a:buNone/>
              <a:defRPr sz="4444">
                <a:solidFill>
                  <a:schemeClr val="tx1">
                    <a:tint val="75000"/>
                  </a:schemeClr>
                </a:solidFill>
              </a:defRPr>
            </a:lvl2pPr>
            <a:lvl3pPr marL="2031797" indent="0">
              <a:buNone/>
              <a:defRPr sz="4000">
                <a:solidFill>
                  <a:schemeClr val="tx1">
                    <a:tint val="75000"/>
                  </a:schemeClr>
                </a:solidFill>
              </a:defRPr>
            </a:lvl3pPr>
            <a:lvl4pPr marL="3047695" indent="0">
              <a:buNone/>
              <a:defRPr sz="3555">
                <a:solidFill>
                  <a:schemeClr val="tx1">
                    <a:tint val="75000"/>
                  </a:schemeClr>
                </a:solidFill>
              </a:defRPr>
            </a:lvl4pPr>
            <a:lvl5pPr marL="4063594" indent="0">
              <a:buNone/>
              <a:defRPr sz="3555">
                <a:solidFill>
                  <a:schemeClr val="tx1">
                    <a:tint val="75000"/>
                  </a:schemeClr>
                </a:solidFill>
              </a:defRPr>
            </a:lvl5pPr>
            <a:lvl6pPr marL="5079492" indent="0">
              <a:buNone/>
              <a:defRPr sz="3555">
                <a:solidFill>
                  <a:schemeClr val="tx1">
                    <a:tint val="75000"/>
                  </a:schemeClr>
                </a:solidFill>
              </a:defRPr>
            </a:lvl6pPr>
            <a:lvl7pPr marL="6095390" indent="0">
              <a:buNone/>
              <a:defRPr sz="3555">
                <a:solidFill>
                  <a:schemeClr val="tx1">
                    <a:tint val="75000"/>
                  </a:schemeClr>
                </a:solidFill>
              </a:defRPr>
            </a:lvl7pPr>
            <a:lvl8pPr marL="7111289" indent="0">
              <a:buNone/>
              <a:defRPr sz="3555">
                <a:solidFill>
                  <a:schemeClr val="tx1">
                    <a:tint val="75000"/>
                  </a:schemeClr>
                </a:solidFill>
              </a:defRPr>
            </a:lvl8pPr>
            <a:lvl9pPr marL="8127187" indent="0">
              <a:buNone/>
              <a:defRPr sz="3555">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FDA5EAF-B6BE-4F74-B34D-B0A0C461B587}" type="datetimeFigureOut">
              <a:rPr lang="pl-PL" smtClean="0"/>
              <a:t>01.04.2025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B0E551D-3CDF-4067-BE51-F0F065770117}" type="slidenum">
              <a:rPr lang="en-US" altLang="en-US" smtClean="0"/>
              <a:pPr/>
              <a:t>‹#›</a:t>
            </a:fld>
            <a:endParaRPr lang="en-US" altLang="en-US"/>
          </a:p>
        </p:txBody>
      </p:sp>
    </p:spTree>
    <p:extLst>
      <p:ext uri="{BB962C8B-B14F-4D97-AF65-F5344CB8AC3E}">
        <p14:creationId xmlns:p14="http://schemas.microsoft.com/office/powerpoint/2010/main" val="437735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862485" y="4056522"/>
            <a:ext cx="11513542" cy="966863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13714661" y="4056522"/>
            <a:ext cx="11513542" cy="966863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FDA5EAF-B6BE-4F74-B34D-B0A0C461B587}" type="datetimeFigureOut">
              <a:rPr lang="pl-PL" smtClean="0"/>
              <a:t>01.04.2025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082B213-B609-4CE2-8D06-345D43F34044}" type="slidenum">
              <a:rPr lang="en-US" altLang="en-US" smtClean="0"/>
              <a:pPr/>
              <a:t>‹#›</a:t>
            </a:fld>
            <a:endParaRPr lang="en-US" altLang="en-US"/>
          </a:p>
        </p:txBody>
      </p:sp>
    </p:spTree>
    <p:extLst>
      <p:ext uri="{BB962C8B-B14F-4D97-AF65-F5344CB8AC3E}">
        <p14:creationId xmlns:p14="http://schemas.microsoft.com/office/powerpoint/2010/main" val="36822088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866014" y="811305"/>
            <a:ext cx="23365718" cy="2945389"/>
          </a:xfrm>
        </p:spPr>
        <p:txBody>
          <a:bodyPr/>
          <a:lstStyle/>
          <a:p>
            <a:r>
              <a:rPr lang="pl-PL"/>
              <a:t>Kliknij, aby edytować styl</a:t>
            </a:r>
            <a:endParaRPr lang="en-US" dirty="0"/>
          </a:p>
        </p:txBody>
      </p:sp>
      <p:sp>
        <p:nvSpPr>
          <p:cNvPr id="3" name="Text Placeholder 2"/>
          <p:cNvSpPr>
            <a:spLocks noGrp="1"/>
          </p:cNvSpPr>
          <p:nvPr>
            <p:ph type="body" idx="1"/>
          </p:nvPr>
        </p:nvSpPr>
        <p:spPr>
          <a:xfrm>
            <a:off x="1866014" y="3735529"/>
            <a:ext cx="11460630" cy="1830725"/>
          </a:xfrm>
        </p:spPr>
        <p:txBody>
          <a:bodyPr anchor="b"/>
          <a:lstStyle>
            <a:lvl1pPr marL="0" indent="0">
              <a:buNone/>
              <a:defRPr sz="5333" b="1"/>
            </a:lvl1pPr>
            <a:lvl2pPr marL="1015898" indent="0">
              <a:buNone/>
              <a:defRPr sz="4444" b="1"/>
            </a:lvl2pPr>
            <a:lvl3pPr marL="2031797" indent="0">
              <a:buNone/>
              <a:defRPr sz="4000" b="1"/>
            </a:lvl3pPr>
            <a:lvl4pPr marL="3047695" indent="0">
              <a:buNone/>
              <a:defRPr sz="3555" b="1"/>
            </a:lvl4pPr>
            <a:lvl5pPr marL="4063594" indent="0">
              <a:buNone/>
              <a:defRPr sz="3555" b="1"/>
            </a:lvl5pPr>
            <a:lvl6pPr marL="5079492" indent="0">
              <a:buNone/>
              <a:defRPr sz="3555" b="1"/>
            </a:lvl6pPr>
            <a:lvl7pPr marL="6095390" indent="0">
              <a:buNone/>
              <a:defRPr sz="3555" b="1"/>
            </a:lvl7pPr>
            <a:lvl8pPr marL="7111289" indent="0">
              <a:buNone/>
              <a:defRPr sz="3555" b="1"/>
            </a:lvl8pPr>
            <a:lvl9pPr marL="8127187" indent="0">
              <a:buNone/>
              <a:defRPr sz="3555" b="1"/>
            </a:lvl9pPr>
          </a:lstStyle>
          <a:p>
            <a:pPr lvl="0"/>
            <a:r>
              <a:rPr lang="pl-PL"/>
              <a:t>Kliknij, aby edytować style wzorca tekstu</a:t>
            </a:r>
          </a:p>
        </p:txBody>
      </p:sp>
      <p:sp>
        <p:nvSpPr>
          <p:cNvPr id="4" name="Content Placeholder 3"/>
          <p:cNvSpPr>
            <a:spLocks noGrp="1"/>
          </p:cNvSpPr>
          <p:nvPr>
            <p:ph sz="half" idx="2"/>
          </p:nvPr>
        </p:nvSpPr>
        <p:spPr>
          <a:xfrm>
            <a:off x="1866014" y="5566253"/>
            <a:ext cx="11460630" cy="81871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13714661" y="3735529"/>
            <a:ext cx="11517071" cy="1830725"/>
          </a:xfrm>
        </p:spPr>
        <p:txBody>
          <a:bodyPr anchor="b"/>
          <a:lstStyle>
            <a:lvl1pPr marL="0" indent="0">
              <a:buNone/>
              <a:defRPr sz="5333" b="1"/>
            </a:lvl1pPr>
            <a:lvl2pPr marL="1015898" indent="0">
              <a:buNone/>
              <a:defRPr sz="4444" b="1"/>
            </a:lvl2pPr>
            <a:lvl3pPr marL="2031797" indent="0">
              <a:buNone/>
              <a:defRPr sz="4000" b="1"/>
            </a:lvl3pPr>
            <a:lvl4pPr marL="3047695" indent="0">
              <a:buNone/>
              <a:defRPr sz="3555" b="1"/>
            </a:lvl4pPr>
            <a:lvl5pPr marL="4063594" indent="0">
              <a:buNone/>
              <a:defRPr sz="3555" b="1"/>
            </a:lvl5pPr>
            <a:lvl6pPr marL="5079492" indent="0">
              <a:buNone/>
              <a:defRPr sz="3555" b="1"/>
            </a:lvl6pPr>
            <a:lvl7pPr marL="6095390" indent="0">
              <a:buNone/>
              <a:defRPr sz="3555" b="1"/>
            </a:lvl7pPr>
            <a:lvl8pPr marL="7111289" indent="0">
              <a:buNone/>
              <a:defRPr sz="3555" b="1"/>
            </a:lvl8pPr>
            <a:lvl9pPr marL="8127187" indent="0">
              <a:buNone/>
              <a:defRPr sz="3555" b="1"/>
            </a:lvl9pPr>
          </a:lstStyle>
          <a:p>
            <a:pPr lvl="0"/>
            <a:r>
              <a:rPr lang="pl-PL"/>
              <a:t>Kliknij, aby edytować style wzorca tekstu</a:t>
            </a:r>
          </a:p>
        </p:txBody>
      </p:sp>
      <p:sp>
        <p:nvSpPr>
          <p:cNvPr id="6" name="Content Placeholder 5"/>
          <p:cNvSpPr>
            <a:spLocks noGrp="1"/>
          </p:cNvSpPr>
          <p:nvPr>
            <p:ph sz="quarter" idx="4"/>
          </p:nvPr>
        </p:nvSpPr>
        <p:spPr>
          <a:xfrm>
            <a:off x="13714661" y="5566253"/>
            <a:ext cx="11517071" cy="818712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FDA5EAF-B6BE-4F74-B34D-B0A0C461B587}" type="datetimeFigureOut">
              <a:rPr lang="pl-PL" smtClean="0"/>
              <a:t>01.04.2025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AEC8E14-F02F-4B40-8FB7-88C28666F6B8}" type="slidenum">
              <a:rPr lang="en-US" altLang="en-US" smtClean="0"/>
              <a:pPr/>
              <a:t>‹#›</a:t>
            </a:fld>
            <a:endParaRPr lang="en-US" altLang="en-US"/>
          </a:p>
        </p:txBody>
      </p:sp>
    </p:spTree>
    <p:extLst>
      <p:ext uri="{BB962C8B-B14F-4D97-AF65-F5344CB8AC3E}">
        <p14:creationId xmlns:p14="http://schemas.microsoft.com/office/powerpoint/2010/main" val="3352767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FDA5EAF-B6BE-4F74-B34D-B0A0C461B587}" type="datetimeFigureOut">
              <a:rPr lang="pl-PL" smtClean="0"/>
              <a:t>01.04.2025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6FE5B64-5305-4787-8E78-EFE194B9CB96}" type="slidenum">
              <a:rPr lang="en-US" altLang="en-US" smtClean="0"/>
              <a:pPr/>
              <a:t>‹#›</a:t>
            </a:fld>
            <a:endParaRPr lang="en-US" altLang="en-US"/>
          </a:p>
        </p:txBody>
      </p:sp>
    </p:spTree>
    <p:extLst>
      <p:ext uri="{BB962C8B-B14F-4D97-AF65-F5344CB8AC3E}">
        <p14:creationId xmlns:p14="http://schemas.microsoft.com/office/powerpoint/2010/main" val="7198139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A5EAF-B6BE-4F74-B34D-B0A0C461B587}" type="datetimeFigureOut">
              <a:rPr lang="pl-PL" smtClean="0"/>
              <a:t>01.04.2025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E93B096-8EA6-4D28-99AB-ED8157EE6BE0}" type="slidenum">
              <a:rPr lang="en-US" altLang="en-US" smtClean="0"/>
              <a:pPr/>
              <a:t>‹#›</a:t>
            </a:fld>
            <a:endParaRPr lang="en-US" altLang="en-US"/>
          </a:p>
        </p:txBody>
      </p:sp>
    </p:spTree>
    <p:extLst>
      <p:ext uri="{BB962C8B-B14F-4D97-AF65-F5344CB8AC3E}">
        <p14:creationId xmlns:p14="http://schemas.microsoft.com/office/powerpoint/2010/main" val="20020997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866015" y="1015894"/>
            <a:ext cx="8737451" cy="3555630"/>
          </a:xfrm>
        </p:spPr>
        <p:txBody>
          <a:bodyPr anchor="b"/>
          <a:lstStyle>
            <a:lvl1pPr>
              <a:defRPr sz="7110"/>
            </a:lvl1pPr>
          </a:lstStyle>
          <a:p>
            <a:r>
              <a:rPr lang="pl-PL"/>
              <a:t>Kliknij, aby edytować styl</a:t>
            </a:r>
            <a:endParaRPr lang="en-US" dirty="0"/>
          </a:p>
        </p:txBody>
      </p:sp>
      <p:sp>
        <p:nvSpPr>
          <p:cNvPr id="3" name="Content Placeholder 2"/>
          <p:cNvSpPr>
            <a:spLocks noGrp="1"/>
          </p:cNvSpPr>
          <p:nvPr>
            <p:ph idx="1"/>
          </p:nvPr>
        </p:nvSpPr>
        <p:spPr>
          <a:xfrm>
            <a:off x="11517071" y="2194050"/>
            <a:ext cx="13714661" cy="10829150"/>
          </a:xfrm>
        </p:spPr>
        <p:txBody>
          <a:bodyPr/>
          <a:lstStyle>
            <a:lvl1pPr>
              <a:defRPr sz="7110"/>
            </a:lvl1pPr>
            <a:lvl2pPr>
              <a:defRPr sz="6222"/>
            </a:lvl2pPr>
            <a:lvl3pPr>
              <a:defRPr sz="5333"/>
            </a:lvl3pPr>
            <a:lvl4pPr>
              <a:defRPr sz="4444"/>
            </a:lvl4pPr>
            <a:lvl5pPr>
              <a:defRPr sz="4444"/>
            </a:lvl5pPr>
            <a:lvl6pPr>
              <a:defRPr sz="4444"/>
            </a:lvl6pPr>
            <a:lvl7pPr>
              <a:defRPr sz="4444"/>
            </a:lvl7pPr>
            <a:lvl8pPr>
              <a:defRPr sz="4444"/>
            </a:lvl8pPr>
            <a:lvl9pPr>
              <a:defRPr sz="4444"/>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866015" y="4571524"/>
            <a:ext cx="8737451" cy="8469314"/>
          </a:xfrm>
        </p:spPr>
        <p:txBody>
          <a:bodyPr/>
          <a:lstStyle>
            <a:lvl1pPr marL="0" indent="0">
              <a:buNone/>
              <a:defRPr sz="3555"/>
            </a:lvl1pPr>
            <a:lvl2pPr marL="1015898" indent="0">
              <a:buNone/>
              <a:defRPr sz="3111"/>
            </a:lvl2pPr>
            <a:lvl3pPr marL="2031797" indent="0">
              <a:buNone/>
              <a:defRPr sz="2666"/>
            </a:lvl3pPr>
            <a:lvl4pPr marL="3047695" indent="0">
              <a:buNone/>
              <a:defRPr sz="2222"/>
            </a:lvl4pPr>
            <a:lvl5pPr marL="4063594" indent="0">
              <a:buNone/>
              <a:defRPr sz="2222"/>
            </a:lvl5pPr>
            <a:lvl6pPr marL="5079492" indent="0">
              <a:buNone/>
              <a:defRPr sz="2222"/>
            </a:lvl6pPr>
            <a:lvl7pPr marL="6095390" indent="0">
              <a:buNone/>
              <a:defRPr sz="2222"/>
            </a:lvl7pPr>
            <a:lvl8pPr marL="7111289" indent="0">
              <a:buNone/>
              <a:defRPr sz="2222"/>
            </a:lvl8pPr>
            <a:lvl9pPr marL="8127187" indent="0">
              <a:buNone/>
              <a:defRPr sz="2222"/>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FDA5EAF-B6BE-4F74-B34D-B0A0C461B587}" type="datetimeFigureOut">
              <a:rPr lang="pl-PL" smtClean="0"/>
              <a:t>01.04.2025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942728F-70F5-4CD2-A6E2-8BB01BF297EC}" type="slidenum">
              <a:rPr lang="en-US" altLang="en-US" smtClean="0"/>
              <a:pPr/>
              <a:t>‹#›</a:t>
            </a:fld>
            <a:endParaRPr lang="en-US" altLang="en-US"/>
          </a:p>
        </p:txBody>
      </p:sp>
    </p:spTree>
    <p:extLst>
      <p:ext uri="{BB962C8B-B14F-4D97-AF65-F5344CB8AC3E}">
        <p14:creationId xmlns:p14="http://schemas.microsoft.com/office/powerpoint/2010/main" val="249057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11025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866015" y="1015894"/>
            <a:ext cx="8737451" cy="3555630"/>
          </a:xfrm>
        </p:spPr>
        <p:txBody>
          <a:bodyPr anchor="b"/>
          <a:lstStyle>
            <a:lvl1pPr>
              <a:defRPr sz="7110"/>
            </a:lvl1pPr>
          </a:lstStyle>
          <a:p>
            <a:r>
              <a:rPr lang="pl-PL"/>
              <a:t>Kliknij, aby edytować styl</a:t>
            </a:r>
            <a:endParaRPr lang="en-US" dirty="0"/>
          </a:p>
        </p:txBody>
      </p:sp>
      <p:sp>
        <p:nvSpPr>
          <p:cNvPr id="3" name="Picture Placeholder 2"/>
          <p:cNvSpPr>
            <a:spLocks noGrp="1" noChangeAspect="1"/>
          </p:cNvSpPr>
          <p:nvPr>
            <p:ph type="pic" idx="1"/>
          </p:nvPr>
        </p:nvSpPr>
        <p:spPr>
          <a:xfrm>
            <a:off x="11517071" y="2194050"/>
            <a:ext cx="13714661" cy="10829150"/>
          </a:xfrm>
        </p:spPr>
        <p:txBody>
          <a:bodyPr anchor="t"/>
          <a:lstStyle>
            <a:lvl1pPr marL="0" indent="0">
              <a:buNone/>
              <a:defRPr sz="7110"/>
            </a:lvl1pPr>
            <a:lvl2pPr marL="1015898" indent="0">
              <a:buNone/>
              <a:defRPr sz="6222"/>
            </a:lvl2pPr>
            <a:lvl3pPr marL="2031797" indent="0">
              <a:buNone/>
              <a:defRPr sz="5333"/>
            </a:lvl3pPr>
            <a:lvl4pPr marL="3047695" indent="0">
              <a:buNone/>
              <a:defRPr sz="4444"/>
            </a:lvl4pPr>
            <a:lvl5pPr marL="4063594" indent="0">
              <a:buNone/>
              <a:defRPr sz="4444"/>
            </a:lvl5pPr>
            <a:lvl6pPr marL="5079492" indent="0">
              <a:buNone/>
              <a:defRPr sz="4444"/>
            </a:lvl6pPr>
            <a:lvl7pPr marL="6095390" indent="0">
              <a:buNone/>
              <a:defRPr sz="4444"/>
            </a:lvl7pPr>
            <a:lvl8pPr marL="7111289" indent="0">
              <a:buNone/>
              <a:defRPr sz="4444"/>
            </a:lvl8pPr>
            <a:lvl9pPr marL="8127187" indent="0">
              <a:buNone/>
              <a:defRPr sz="4444"/>
            </a:lvl9pPr>
          </a:lstStyle>
          <a:p>
            <a:r>
              <a:rPr lang="pl-PL"/>
              <a:t>Kliknij ikonę, aby dodać obraz</a:t>
            </a:r>
            <a:endParaRPr lang="en-US" dirty="0"/>
          </a:p>
        </p:txBody>
      </p:sp>
      <p:sp>
        <p:nvSpPr>
          <p:cNvPr id="4" name="Text Placeholder 3"/>
          <p:cNvSpPr>
            <a:spLocks noGrp="1"/>
          </p:cNvSpPr>
          <p:nvPr>
            <p:ph type="body" sz="half" idx="2"/>
          </p:nvPr>
        </p:nvSpPr>
        <p:spPr>
          <a:xfrm>
            <a:off x="1866015" y="4571524"/>
            <a:ext cx="8737451" cy="8469314"/>
          </a:xfrm>
        </p:spPr>
        <p:txBody>
          <a:bodyPr/>
          <a:lstStyle>
            <a:lvl1pPr marL="0" indent="0">
              <a:buNone/>
              <a:defRPr sz="3555"/>
            </a:lvl1pPr>
            <a:lvl2pPr marL="1015898" indent="0">
              <a:buNone/>
              <a:defRPr sz="3111"/>
            </a:lvl2pPr>
            <a:lvl3pPr marL="2031797" indent="0">
              <a:buNone/>
              <a:defRPr sz="2666"/>
            </a:lvl3pPr>
            <a:lvl4pPr marL="3047695" indent="0">
              <a:buNone/>
              <a:defRPr sz="2222"/>
            </a:lvl4pPr>
            <a:lvl5pPr marL="4063594" indent="0">
              <a:buNone/>
              <a:defRPr sz="2222"/>
            </a:lvl5pPr>
            <a:lvl6pPr marL="5079492" indent="0">
              <a:buNone/>
              <a:defRPr sz="2222"/>
            </a:lvl6pPr>
            <a:lvl7pPr marL="6095390" indent="0">
              <a:buNone/>
              <a:defRPr sz="2222"/>
            </a:lvl7pPr>
            <a:lvl8pPr marL="7111289" indent="0">
              <a:buNone/>
              <a:defRPr sz="2222"/>
            </a:lvl8pPr>
            <a:lvl9pPr marL="8127187" indent="0">
              <a:buNone/>
              <a:defRPr sz="2222"/>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FDA5EAF-B6BE-4F74-B34D-B0A0C461B587}" type="datetimeFigureOut">
              <a:rPr lang="pl-PL" smtClean="0"/>
              <a:t>01.04.2025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73BC32D-8C41-4D2E-9A19-4498A87DFE27}" type="slidenum">
              <a:rPr lang="en-US" altLang="en-US" smtClean="0"/>
              <a:pPr/>
              <a:t>‹#›</a:t>
            </a:fld>
            <a:endParaRPr lang="en-US" altLang="en-US"/>
          </a:p>
        </p:txBody>
      </p:sp>
    </p:spTree>
    <p:extLst>
      <p:ext uri="{BB962C8B-B14F-4D97-AF65-F5344CB8AC3E}">
        <p14:creationId xmlns:p14="http://schemas.microsoft.com/office/powerpoint/2010/main" val="1994486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01.04.2025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B67AF0-EC6E-4E18-82CE-B2092D0BC925}" type="slidenum">
              <a:rPr lang="en-US" altLang="en-US" smtClean="0"/>
              <a:pPr/>
              <a:t>‹#›</a:t>
            </a:fld>
            <a:endParaRPr lang="en-US" altLang="en-US"/>
          </a:p>
        </p:txBody>
      </p:sp>
    </p:spTree>
    <p:extLst>
      <p:ext uri="{BB962C8B-B14F-4D97-AF65-F5344CB8AC3E}">
        <p14:creationId xmlns:p14="http://schemas.microsoft.com/office/powerpoint/2010/main" val="2098276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386773" y="811304"/>
            <a:ext cx="5841430" cy="12913851"/>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862485" y="811304"/>
            <a:ext cx="17185655" cy="1291385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FDA5EAF-B6BE-4F74-B34D-B0A0C461B587}" type="datetimeFigureOut">
              <a:rPr lang="pl-PL" smtClean="0"/>
              <a:t>01.04.2025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6987884-6FC8-4586-A60D-53968AA62BFB}" type="slidenum">
              <a:rPr lang="en-US" altLang="en-US" smtClean="0"/>
              <a:pPr/>
              <a:t>‹#›</a:t>
            </a:fld>
            <a:endParaRPr lang="en-US" altLang="en-US"/>
          </a:p>
        </p:txBody>
      </p:sp>
    </p:spTree>
    <p:extLst>
      <p:ext uri="{BB962C8B-B14F-4D97-AF65-F5344CB8AC3E}">
        <p14:creationId xmlns:p14="http://schemas.microsoft.com/office/powerpoint/2010/main" val="266789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144600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33494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61844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67148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869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41974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88908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182682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45839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99509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2353126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633964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7623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566959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398992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445429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3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52203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76888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222433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976675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791542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Tree>
    <p:extLst>
      <p:ext uri="{BB962C8B-B14F-4D97-AF65-F5344CB8AC3E}">
        <p14:creationId xmlns:p14="http://schemas.microsoft.com/office/powerpoint/2010/main" val="104012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022389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Tree>
    <p:extLst>
      <p:ext uri="{BB962C8B-B14F-4D97-AF65-F5344CB8AC3E}">
        <p14:creationId xmlns:p14="http://schemas.microsoft.com/office/powerpoint/2010/main" val="3253272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512532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24423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78101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098217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91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395043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966102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537201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7258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29BF58A3-E176-4A79-BFE6-3CB5B9BCDF4A}"/>
              </a:ext>
            </a:extLst>
          </p:cNvPr>
          <p:cNvSpPr>
            <a:spLocks noGrp="1" noChangeArrowheads="1"/>
          </p:cNvSpPr>
          <p:nvPr>
            <p:ph type="sldNum" idx="10"/>
          </p:nvPr>
        </p:nvSpPr>
        <p:spPr>
          <a:ln/>
        </p:spPr>
        <p:txBody>
          <a:bodyPr/>
          <a:lstStyle>
            <a:lvl1pPr>
              <a:defRPr/>
            </a:lvl1pPr>
          </a:lstStyle>
          <a:p>
            <a:fld id="{B2F87400-4391-410F-A7EB-0B78E3B6E441}" type="slidenum">
              <a:rPr lang="en-US" altLang="en-US"/>
              <a:pPr/>
              <a:t>‹#›</a:t>
            </a:fld>
            <a:endParaRPr lang="en-US" altLang="en-US"/>
          </a:p>
        </p:txBody>
      </p:sp>
    </p:spTree>
    <p:extLst>
      <p:ext uri="{BB962C8B-B14F-4D97-AF65-F5344CB8AC3E}">
        <p14:creationId xmlns:p14="http://schemas.microsoft.com/office/powerpoint/2010/main" val="1947639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0B26FE4-1C18-43BF-A83B-E9C7A0B50FB1}"/>
              </a:ext>
            </a:extLst>
          </p:cNvPr>
          <p:cNvSpPr>
            <a:spLocks noGrp="1" noChangeArrowheads="1"/>
          </p:cNvSpPr>
          <p:nvPr>
            <p:ph type="sldNum" idx="10"/>
          </p:nvPr>
        </p:nvSpPr>
        <p:spPr>
          <a:ln/>
        </p:spPr>
        <p:txBody>
          <a:bodyPr/>
          <a:lstStyle>
            <a:lvl1pPr>
              <a:defRPr/>
            </a:lvl1pPr>
          </a:lstStyle>
          <a:p>
            <a:fld id="{520BE19E-95B1-4E62-82D5-C42E86E577FA}" type="slidenum">
              <a:rPr lang="en-US" altLang="en-US"/>
              <a:pPr/>
              <a:t>‹#›</a:t>
            </a:fld>
            <a:endParaRPr lang="en-US" altLang="en-US"/>
          </a:p>
        </p:txBody>
      </p:sp>
    </p:spTree>
    <p:extLst>
      <p:ext uri="{BB962C8B-B14F-4D97-AF65-F5344CB8AC3E}">
        <p14:creationId xmlns:p14="http://schemas.microsoft.com/office/powerpoint/2010/main" val="437796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00AF0F59-584E-45DA-8A2D-A4F6522ECA79}"/>
              </a:ext>
            </a:extLst>
          </p:cNvPr>
          <p:cNvSpPr>
            <a:spLocks noGrp="1" noChangeArrowheads="1"/>
          </p:cNvSpPr>
          <p:nvPr>
            <p:ph type="sldNum" idx="10"/>
          </p:nvPr>
        </p:nvSpPr>
        <p:spPr>
          <a:ln/>
        </p:spPr>
        <p:txBody>
          <a:bodyPr/>
          <a:lstStyle>
            <a:lvl1pPr>
              <a:defRPr/>
            </a:lvl1pPr>
          </a:lstStyle>
          <a:p>
            <a:fld id="{4F6F6785-08C5-436D-AFCC-5DE01AC04809}" type="slidenum">
              <a:rPr lang="en-US" altLang="en-US"/>
              <a:pPr/>
              <a:t>‹#›</a:t>
            </a:fld>
            <a:endParaRPr lang="en-US" altLang="en-US"/>
          </a:p>
        </p:txBody>
      </p:sp>
    </p:spTree>
    <p:extLst>
      <p:ext uri="{BB962C8B-B14F-4D97-AF65-F5344CB8AC3E}">
        <p14:creationId xmlns:p14="http://schemas.microsoft.com/office/powerpoint/2010/main" val="2789771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B53EAF44-2AB5-4A9C-A293-FE2E12B2ACEA}"/>
              </a:ext>
            </a:extLst>
          </p:cNvPr>
          <p:cNvSpPr>
            <a:spLocks noGrp="1" noChangeArrowheads="1"/>
          </p:cNvSpPr>
          <p:nvPr>
            <p:ph type="sldNum" idx="10"/>
          </p:nvPr>
        </p:nvSpPr>
        <p:spPr>
          <a:ln/>
        </p:spPr>
        <p:txBody>
          <a:bodyPr/>
          <a:lstStyle>
            <a:lvl1pPr>
              <a:defRPr/>
            </a:lvl1pPr>
          </a:lstStyle>
          <a:p>
            <a:fld id="{0CB479E0-19A8-4247-A2AA-B1548A4D29F1}" type="slidenum">
              <a:rPr lang="en-US" altLang="en-US"/>
              <a:pPr/>
              <a:t>‹#›</a:t>
            </a:fld>
            <a:endParaRPr lang="en-US" altLang="en-US"/>
          </a:p>
        </p:txBody>
      </p:sp>
    </p:spTree>
    <p:extLst>
      <p:ext uri="{BB962C8B-B14F-4D97-AF65-F5344CB8AC3E}">
        <p14:creationId xmlns:p14="http://schemas.microsoft.com/office/powerpoint/2010/main" val="2725996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67059252-16DE-40ED-BB9E-8D981B39C2DE}"/>
              </a:ext>
            </a:extLst>
          </p:cNvPr>
          <p:cNvSpPr>
            <a:spLocks noGrp="1" noChangeArrowheads="1"/>
          </p:cNvSpPr>
          <p:nvPr>
            <p:ph type="sldNum" idx="10"/>
          </p:nvPr>
        </p:nvSpPr>
        <p:spPr>
          <a:ln/>
        </p:spPr>
        <p:txBody>
          <a:bodyPr/>
          <a:lstStyle>
            <a:lvl1pPr>
              <a:defRPr/>
            </a:lvl1pPr>
          </a:lstStyle>
          <a:p>
            <a:fld id="{BA6FD029-7B5E-4F8A-970B-73E31EA2865E}" type="slidenum">
              <a:rPr lang="en-US" altLang="en-US"/>
              <a:pPr/>
              <a:t>‹#›</a:t>
            </a:fld>
            <a:endParaRPr lang="en-US" altLang="en-US"/>
          </a:p>
        </p:txBody>
      </p:sp>
    </p:spTree>
    <p:extLst>
      <p:ext uri="{BB962C8B-B14F-4D97-AF65-F5344CB8AC3E}">
        <p14:creationId xmlns:p14="http://schemas.microsoft.com/office/powerpoint/2010/main" val="262851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239359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746C2538-F7D1-4B98-9DAE-6F9B7F30D4D7}"/>
              </a:ext>
            </a:extLst>
          </p:cNvPr>
          <p:cNvSpPr>
            <a:spLocks noGrp="1" noChangeArrowheads="1"/>
          </p:cNvSpPr>
          <p:nvPr>
            <p:ph type="sldNum" idx="10"/>
          </p:nvPr>
        </p:nvSpPr>
        <p:spPr>
          <a:ln/>
        </p:spPr>
        <p:txBody>
          <a:bodyPr/>
          <a:lstStyle>
            <a:lvl1pPr>
              <a:defRPr/>
            </a:lvl1pPr>
          </a:lstStyle>
          <a:p>
            <a:fld id="{542628AE-99AF-44E4-86CB-F7A0B9144FAD}" type="slidenum">
              <a:rPr lang="en-US" altLang="en-US"/>
              <a:pPr/>
              <a:t>‹#›</a:t>
            </a:fld>
            <a:endParaRPr lang="en-US" altLang="en-US"/>
          </a:p>
        </p:txBody>
      </p:sp>
    </p:spTree>
    <p:extLst>
      <p:ext uri="{BB962C8B-B14F-4D97-AF65-F5344CB8AC3E}">
        <p14:creationId xmlns:p14="http://schemas.microsoft.com/office/powerpoint/2010/main" val="4264439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015B64B-4671-4F0C-81DB-69BA29B4CFDC}"/>
              </a:ext>
            </a:extLst>
          </p:cNvPr>
          <p:cNvSpPr>
            <a:spLocks noGrp="1" noChangeArrowheads="1"/>
          </p:cNvSpPr>
          <p:nvPr>
            <p:ph type="sldNum" idx="10"/>
          </p:nvPr>
        </p:nvSpPr>
        <p:spPr>
          <a:ln/>
        </p:spPr>
        <p:txBody>
          <a:bodyPr/>
          <a:lstStyle>
            <a:lvl1pPr>
              <a:defRPr/>
            </a:lvl1pPr>
          </a:lstStyle>
          <a:p>
            <a:fld id="{EF20CBD4-8D29-45AB-8C8A-2280CCC110B1}" type="slidenum">
              <a:rPr lang="en-US" altLang="en-US"/>
              <a:pPr/>
              <a:t>‹#›</a:t>
            </a:fld>
            <a:endParaRPr lang="en-US" altLang="en-US"/>
          </a:p>
        </p:txBody>
      </p:sp>
    </p:spTree>
    <p:extLst>
      <p:ext uri="{BB962C8B-B14F-4D97-AF65-F5344CB8AC3E}">
        <p14:creationId xmlns:p14="http://schemas.microsoft.com/office/powerpoint/2010/main" val="2586580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143D5FA2-F6D6-4257-A5CB-24C29BCA3B55}"/>
              </a:ext>
            </a:extLst>
          </p:cNvPr>
          <p:cNvSpPr>
            <a:spLocks noGrp="1" noChangeArrowheads="1"/>
          </p:cNvSpPr>
          <p:nvPr>
            <p:ph type="sldNum" idx="10"/>
          </p:nvPr>
        </p:nvSpPr>
        <p:spPr>
          <a:ln/>
        </p:spPr>
        <p:txBody>
          <a:bodyPr/>
          <a:lstStyle>
            <a:lvl1pPr>
              <a:defRPr/>
            </a:lvl1pPr>
          </a:lstStyle>
          <a:p>
            <a:fld id="{A89C9A44-760F-4BB9-A4B3-86B4F7DFD7C1}" type="slidenum">
              <a:rPr lang="en-US" altLang="en-US"/>
              <a:pPr/>
              <a:t>‹#›</a:t>
            </a:fld>
            <a:endParaRPr lang="en-US" altLang="en-US"/>
          </a:p>
        </p:txBody>
      </p:sp>
    </p:spTree>
    <p:extLst>
      <p:ext uri="{BB962C8B-B14F-4D97-AF65-F5344CB8AC3E}">
        <p14:creationId xmlns:p14="http://schemas.microsoft.com/office/powerpoint/2010/main" val="1852774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76ABB12A-C119-41F5-AF91-8AFE52351AE1}"/>
              </a:ext>
            </a:extLst>
          </p:cNvPr>
          <p:cNvSpPr>
            <a:spLocks noGrp="1" noChangeArrowheads="1"/>
          </p:cNvSpPr>
          <p:nvPr>
            <p:ph type="sldNum" idx="10"/>
          </p:nvPr>
        </p:nvSpPr>
        <p:spPr>
          <a:ln/>
        </p:spPr>
        <p:txBody>
          <a:bodyPr/>
          <a:lstStyle>
            <a:lvl1pPr>
              <a:defRPr/>
            </a:lvl1pPr>
          </a:lstStyle>
          <a:p>
            <a:fld id="{ED92C13D-6F42-44F3-9959-317EA86E5DAA}" type="slidenum">
              <a:rPr lang="en-US" altLang="en-US"/>
              <a:pPr/>
              <a:t>‹#›</a:t>
            </a:fld>
            <a:endParaRPr lang="en-US" altLang="en-US"/>
          </a:p>
        </p:txBody>
      </p:sp>
    </p:spTree>
    <p:extLst>
      <p:ext uri="{BB962C8B-B14F-4D97-AF65-F5344CB8AC3E}">
        <p14:creationId xmlns:p14="http://schemas.microsoft.com/office/powerpoint/2010/main" val="3149132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E94FEC0C-FE5A-4F4B-B1BD-14FD61FD8997}"/>
              </a:ext>
            </a:extLst>
          </p:cNvPr>
          <p:cNvSpPr>
            <a:spLocks noGrp="1" noChangeArrowheads="1"/>
          </p:cNvSpPr>
          <p:nvPr>
            <p:ph type="sldNum" idx="10"/>
          </p:nvPr>
        </p:nvSpPr>
        <p:spPr>
          <a:ln/>
        </p:spPr>
        <p:txBody>
          <a:bodyPr/>
          <a:lstStyle>
            <a:lvl1pPr>
              <a:defRPr/>
            </a:lvl1pPr>
          </a:lstStyle>
          <a:p>
            <a:fld id="{2F155C68-0105-4FB4-8330-CA859E27F0EA}" type="slidenum">
              <a:rPr lang="en-US" altLang="en-US"/>
              <a:pPr/>
              <a:t>‹#›</a:t>
            </a:fld>
            <a:endParaRPr lang="en-US" altLang="en-US"/>
          </a:p>
        </p:txBody>
      </p:sp>
    </p:spTree>
    <p:extLst>
      <p:ext uri="{BB962C8B-B14F-4D97-AF65-F5344CB8AC3E}">
        <p14:creationId xmlns:p14="http://schemas.microsoft.com/office/powerpoint/2010/main" val="175683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15310FCB-4F75-468E-9CB0-E57433D16571}"/>
              </a:ext>
            </a:extLst>
          </p:cNvPr>
          <p:cNvSpPr>
            <a:spLocks noGrp="1" noChangeArrowheads="1"/>
          </p:cNvSpPr>
          <p:nvPr>
            <p:ph type="sldNum" idx="10"/>
          </p:nvPr>
        </p:nvSpPr>
        <p:spPr>
          <a:ln/>
        </p:spPr>
        <p:txBody>
          <a:bodyPr/>
          <a:lstStyle>
            <a:lvl1pPr>
              <a:defRPr/>
            </a:lvl1pPr>
          </a:lstStyle>
          <a:p>
            <a:fld id="{8FED073F-6841-4544-B1F0-18906EE7B945}" type="slidenum">
              <a:rPr lang="en-US" altLang="en-US"/>
              <a:pPr/>
              <a:t>‹#›</a:t>
            </a:fld>
            <a:endParaRPr lang="en-US" altLang="en-US"/>
          </a:p>
        </p:txBody>
      </p:sp>
    </p:spTree>
    <p:extLst>
      <p:ext uri="{BB962C8B-B14F-4D97-AF65-F5344CB8AC3E}">
        <p14:creationId xmlns:p14="http://schemas.microsoft.com/office/powerpoint/2010/main" val="839154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8016BD3B-AEC5-431C-ADB1-EE176AE311A2}"/>
              </a:ext>
            </a:extLst>
          </p:cNvPr>
          <p:cNvSpPr>
            <a:spLocks noGrp="1" noChangeArrowheads="1"/>
          </p:cNvSpPr>
          <p:nvPr>
            <p:ph type="sldNum" idx="10"/>
          </p:nvPr>
        </p:nvSpPr>
        <p:spPr>
          <a:ln/>
        </p:spPr>
        <p:txBody>
          <a:bodyPr/>
          <a:lstStyle>
            <a:lvl1pPr>
              <a:defRPr/>
            </a:lvl1pPr>
          </a:lstStyle>
          <a:p>
            <a:fld id="{0AA797F2-FAA6-4B4F-98D0-B9763FF6F040}" type="slidenum">
              <a:rPr lang="en-US" altLang="en-US"/>
              <a:pPr/>
              <a:t>‹#›</a:t>
            </a:fld>
            <a:endParaRPr lang="en-US" altLang="en-US"/>
          </a:p>
        </p:txBody>
      </p:sp>
    </p:spTree>
    <p:extLst>
      <p:ext uri="{BB962C8B-B14F-4D97-AF65-F5344CB8AC3E}">
        <p14:creationId xmlns:p14="http://schemas.microsoft.com/office/powerpoint/2010/main" val="2677533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B2B51E70-CCBB-4236-8261-4B3F7EB686F3}"/>
              </a:ext>
            </a:extLst>
          </p:cNvPr>
          <p:cNvSpPr>
            <a:spLocks noGrp="1" noChangeArrowheads="1"/>
          </p:cNvSpPr>
          <p:nvPr>
            <p:ph type="sldNum" idx="10"/>
          </p:nvPr>
        </p:nvSpPr>
        <p:spPr>
          <a:ln/>
        </p:spPr>
        <p:txBody>
          <a:bodyPr/>
          <a:lstStyle>
            <a:lvl1pPr>
              <a:defRPr/>
            </a:lvl1pPr>
          </a:lstStyle>
          <a:p>
            <a:fld id="{CE9D71A1-9660-4759-834C-45D78707B53A}" type="slidenum">
              <a:rPr lang="en-US" altLang="en-US"/>
              <a:pPr/>
              <a:t>‹#›</a:t>
            </a:fld>
            <a:endParaRPr lang="en-US" altLang="en-US"/>
          </a:p>
        </p:txBody>
      </p:sp>
    </p:spTree>
    <p:extLst>
      <p:ext uri="{BB962C8B-B14F-4D97-AF65-F5344CB8AC3E}">
        <p14:creationId xmlns:p14="http://schemas.microsoft.com/office/powerpoint/2010/main" val="3678168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25324E6F-9363-4980-AFAA-E3606794579B}"/>
              </a:ext>
            </a:extLst>
          </p:cNvPr>
          <p:cNvSpPr>
            <a:spLocks noGrp="1" noChangeArrowheads="1"/>
          </p:cNvSpPr>
          <p:nvPr>
            <p:ph type="sldNum" idx="10"/>
          </p:nvPr>
        </p:nvSpPr>
        <p:spPr>
          <a:ln/>
        </p:spPr>
        <p:txBody>
          <a:bodyPr/>
          <a:lstStyle>
            <a:lvl1pPr>
              <a:defRPr/>
            </a:lvl1pPr>
          </a:lstStyle>
          <a:p>
            <a:fld id="{167F7826-2A6C-4DF1-8FC5-51BC27089EE5}" type="slidenum">
              <a:rPr lang="en-US" altLang="en-US"/>
              <a:pPr/>
              <a:t>‹#›</a:t>
            </a:fld>
            <a:endParaRPr lang="en-US" altLang="en-US"/>
          </a:p>
        </p:txBody>
      </p:sp>
    </p:spTree>
    <p:extLst>
      <p:ext uri="{BB962C8B-B14F-4D97-AF65-F5344CB8AC3E}">
        <p14:creationId xmlns:p14="http://schemas.microsoft.com/office/powerpoint/2010/main" val="821387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C684DB5D-48E4-4253-AB4A-306407EFABEF}"/>
              </a:ext>
            </a:extLst>
          </p:cNvPr>
          <p:cNvSpPr>
            <a:spLocks noGrp="1" noChangeArrowheads="1"/>
          </p:cNvSpPr>
          <p:nvPr>
            <p:ph type="sldNum" idx="10"/>
          </p:nvPr>
        </p:nvSpPr>
        <p:spPr>
          <a:ln/>
        </p:spPr>
        <p:txBody>
          <a:bodyPr/>
          <a:lstStyle>
            <a:lvl1pPr>
              <a:defRPr/>
            </a:lvl1pPr>
          </a:lstStyle>
          <a:p>
            <a:fld id="{B09A84A2-0024-4829-A4EE-59DD34D3A249}" type="slidenum">
              <a:rPr lang="en-US" altLang="en-US"/>
              <a:pPr/>
              <a:t>‹#›</a:t>
            </a:fld>
            <a:endParaRPr lang="en-US" altLang="en-US"/>
          </a:p>
        </p:txBody>
      </p:sp>
    </p:spTree>
    <p:extLst>
      <p:ext uri="{BB962C8B-B14F-4D97-AF65-F5344CB8AC3E}">
        <p14:creationId xmlns:p14="http://schemas.microsoft.com/office/powerpoint/2010/main" val="168108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680065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33C4B46E-EDCF-4852-B0C7-B4FCB4DA2843}"/>
              </a:ext>
            </a:extLst>
          </p:cNvPr>
          <p:cNvSpPr>
            <a:spLocks noGrp="1" noChangeArrowheads="1"/>
          </p:cNvSpPr>
          <p:nvPr>
            <p:ph type="sldNum" idx="10"/>
          </p:nvPr>
        </p:nvSpPr>
        <p:spPr>
          <a:ln/>
        </p:spPr>
        <p:txBody>
          <a:bodyPr/>
          <a:lstStyle>
            <a:lvl1pPr>
              <a:defRPr/>
            </a:lvl1pPr>
          </a:lstStyle>
          <a:p>
            <a:fld id="{C89014B7-576D-4991-8CF3-2331AB8CCC94}" type="slidenum">
              <a:rPr lang="en-US" altLang="en-US"/>
              <a:pPr/>
              <a:t>‹#›</a:t>
            </a:fld>
            <a:endParaRPr lang="en-US" altLang="en-US"/>
          </a:p>
        </p:txBody>
      </p:sp>
    </p:spTree>
    <p:extLst>
      <p:ext uri="{BB962C8B-B14F-4D97-AF65-F5344CB8AC3E}">
        <p14:creationId xmlns:p14="http://schemas.microsoft.com/office/powerpoint/2010/main" val="1474813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78029ED5-D959-4AB4-85D1-4EF7BB75DCF6}"/>
              </a:ext>
            </a:extLst>
          </p:cNvPr>
          <p:cNvSpPr>
            <a:spLocks noGrp="1" noChangeArrowheads="1"/>
          </p:cNvSpPr>
          <p:nvPr>
            <p:ph type="sldNum" idx="10"/>
          </p:nvPr>
        </p:nvSpPr>
        <p:spPr>
          <a:ln/>
        </p:spPr>
        <p:txBody>
          <a:bodyPr/>
          <a:lstStyle>
            <a:lvl1pPr>
              <a:defRPr/>
            </a:lvl1pPr>
          </a:lstStyle>
          <a:p>
            <a:fld id="{A1D581E9-6740-4615-8C51-142F17A97B1D}" type="slidenum">
              <a:rPr lang="en-US" altLang="en-US"/>
              <a:pPr/>
              <a:t>‹#›</a:t>
            </a:fld>
            <a:endParaRPr lang="en-US" altLang="en-US"/>
          </a:p>
        </p:txBody>
      </p:sp>
    </p:spTree>
    <p:extLst>
      <p:ext uri="{BB962C8B-B14F-4D97-AF65-F5344CB8AC3E}">
        <p14:creationId xmlns:p14="http://schemas.microsoft.com/office/powerpoint/2010/main" val="3818742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0339D99-5139-47B9-AEF5-5CDF6D1B125E}"/>
              </a:ext>
            </a:extLst>
          </p:cNvPr>
          <p:cNvSpPr>
            <a:spLocks noGrp="1" noChangeArrowheads="1"/>
          </p:cNvSpPr>
          <p:nvPr>
            <p:ph type="sldNum" idx="10"/>
          </p:nvPr>
        </p:nvSpPr>
        <p:spPr>
          <a:ln/>
        </p:spPr>
        <p:txBody>
          <a:bodyPr/>
          <a:lstStyle>
            <a:lvl1pPr>
              <a:defRPr/>
            </a:lvl1pPr>
          </a:lstStyle>
          <a:p>
            <a:fld id="{B00A97FF-CE8F-4691-813F-69B7595713AE}" type="slidenum">
              <a:rPr lang="en-US" altLang="en-US"/>
              <a:pPr/>
              <a:t>‹#›</a:t>
            </a:fld>
            <a:endParaRPr lang="en-US" altLang="en-US"/>
          </a:p>
        </p:txBody>
      </p:sp>
    </p:spTree>
    <p:extLst>
      <p:ext uri="{BB962C8B-B14F-4D97-AF65-F5344CB8AC3E}">
        <p14:creationId xmlns:p14="http://schemas.microsoft.com/office/powerpoint/2010/main" val="1093576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9C632C34-8846-4EB5-BF7F-163EFCA25C49}"/>
              </a:ext>
            </a:extLst>
          </p:cNvPr>
          <p:cNvSpPr>
            <a:spLocks noGrp="1" noChangeArrowheads="1"/>
          </p:cNvSpPr>
          <p:nvPr>
            <p:ph type="sldNum" idx="10"/>
          </p:nvPr>
        </p:nvSpPr>
        <p:spPr>
          <a:ln/>
        </p:spPr>
        <p:txBody>
          <a:bodyPr/>
          <a:lstStyle>
            <a:lvl1pPr>
              <a:defRPr/>
            </a:lvl1pPr>
          </a:lstStyle>
          <a:p>
            <a:fld id="{F51861FD-2020-4ED4-8C20-6A52971C7058}" type="slidenum">
              <a:rPr lang="en-US" altLang="en-US"/>
              <a:pPr/>
              <a:t>‹#›</a:t>
            </a:fld>
            <a:endParaRPr lang="en-US" altLang="en-US"/>
          </a:p>
        </p:txBody>
      </p:sp>
    </p:spTree>
    <p:extLst>
      <p:ext uri="{BB962C8B-B14F-4D97-AF65-F5344CB8AC3E}">
        <p14:creationId xmlns:p14="http://schemas.microsoft.com/office/powerpoint/2010/main" val="4200693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1343A8E6-C4C2-47D4-A321-6FFD94CC3E00}"/>
              </a:ext>
            </a:extLst>
          </p:cNvPr>
          <p:cNvSpPr>
            <a:spLocks noGrp="1" noChangeArrowheads="1"/>
          </p:cNvSpPr>
          <p:nvPr>
            <p:ph type="sldNum" idx="10"/>
          </p:nvPr>
        </p:nvSpPr>
        <p:spPr>
          <a:ln/>
        </p:spPr>
        <p:txBody>
          <a:bodyPr/>
          <a:lstStyle>
            <a:lvl1pPr>
              <a:defRPr/>
            </a:lvl1pPr>
          </a:lstStyle>
          <a:p>
            <a:fld id="{6DFCC981-AA11-427B-BF32-BCFCC8871D2F}" type="slidenum">
              <a:rPr lang="en-US" altLang="en-US"/>
              <a:pPr/>
              <a:t>‹#›</a:t>
            </a:fld>
            <a:endParaRPr lang="en-US" altLang="en-US"/>
          </a:p>
        </p:txBody>
      </p:sp>
    </p:spTree>
    <p:extLst>
      <p:ext uri="{BB962C8B-B14F-4D97-AF65-F5344CB8AC3E}">
        <p14:creationId xmlns:p14="http://schemas.microsoft.com/office/powerpoint/2010/main" val="3259858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8DE9B36-4C4D-4CC4-B5F6-C425B7AF91CB}"/>
              </a:ext>
            </a:extLst>
          </p:cNvPr>
          <p:cNvSpPr>
            <a:spLocks noGrp="1" noChangeArrowheads="1"/>
          </p:cNvSpPr>
          <p:nvPr>
            <p:ph type="sldNum" idx="10"/>
          </p:nvPr>
        </p:nvSpPr>
        <p:spPr>
          <a:ln/>
        </p:spPr>
        <p:txBody>
          <a:bodyPr/>
          <a:lstStyle>
            <a:lvl1pPr>
              <a:defRPr/>
            </a:lvl1pPr>
          </a:lstStyle>
          <a:p>
            <a:fld id="{C269614A-09F4-4DAD-892C-C99428D26928}" type="slidenum">
              <a:rPr lang="en-US" altLang="en-US"/>
              <a:pPr/>
              <a:t>‹#›</a:t>
            </a:fld>
            <a:endParaRPr lang="en-US" altLang="en-US"/>
          </a:p>
        </p:txBody>
      </p:sp>
    </p:spTree>
    <p:extLst>
      <p:ext uri="{BB962C8B-B14F-4D97-AF65-F5344CB8AC3E}">
        <p14:creationId xmlns:p14="http://schemas.microsoft.com/office/powerpoint/2010/main" val="3144866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791E1A5E-6CD9-4200-95D0-921841FEBDC4}"/>
              </a:ext>
            </a:extLst>
          </p:cNvPr>
          <p:cNvSpPr>
            <a:spLocks noGrp="1" noChangeArrowheads="1"/>
          </p:cNvSpPr>
          <p:nvPr>
            <p:ph type="sldNum" idx="10"/>
          </p:nvPr>
        </p:nvSpPr>
        <p:spPr>
          <a:ln/>
        </p:spPr>
        <p:txBody>
          <a:bodyPr/>
          <a:lstStyle>
            <a:lvl1pPr>
              <a:defRPr/>
            </a:lvl1pPr>
          </a:lstStyle>
          <a:p>
            <a:fld id="{6609C281-7039-4037-9AE8-7ADD171DFEB0}" type="slidenum">
              <a:rPr lang="en-US" altLang="en-US"/>
              <a:pPr/>
              <a:t>‹#›</a:t>
            </a:fld>
            <a:endParaRPr lang="en-US" altLang="en-US"/>
          </a:p>
        </p:txBody>
      </p:sp>
    </p:spTree>
    <p:extLst>
      <p:ext uri="{BB962C8B-B14F-4D97-AF65-F5344CB8AC3E}">
        <p14:creationId xmlns:p14="http://schemas.microsoft.com/office/powerpoint/2010/main" val="2446495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AAC15E68-1341-4DDA-B939-A22A45F7C6E5}"/>
              </a:ext>
            </a:extLst>
          </p:cNvPr>
          <p:cNvSpPr>
            <a:spLocks noGrp="1" noChangeArrowheads="1"/>
          </p:cNvSpPr>
          <p:nvPr>
            <p:ph type="sldNum" idx="10"/>
          </p:nvPr>
        </p:nvSpPr>
        <p:spPr>
          <a:ln/>
        </p:spPr>
        <p:txBody>
          <a:bodyPr/>
          <a:lstStyle>
            <a:lvl1pPr>
              <a:defRPr/>
            </a:lvl1pPr>
          </a:lstStyle>
          <a:p>
            <a:fld id="{62BBC455-9D60-42F9-8751-EA2D72A07ECF}" type="slidenum">
              <a:rPr lang="en-US" altLang="en-US"/>
              <a:pPr/>
              <a:t>‹#›</a:t>
            </a:fld>
            <a:endParaRPr lang="en-US" altLang="en-US"/>
          </a:p>
        </p:txBody>
      </p:sp>
    </p:spTree>
    <p:extLst>
      <p:ext uri="{BB962C8B-B14F-4D97-AF65-F5344CB8AC3E}">
        <p14:creationId xmlns:p14="http://schemas.microsoft.com/office/powerpoint/2010/main" val="456236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6DA8DF6B-BE06-4C6D-88CF-98C58D2D7A2E}"/>
              </a:ext>
            </a:extLst>
          </p:cNvPr>
          <p:cNvSpPr>
            <a:spLocks noGrp="1" noChangeArrowheads="1"/>
          </p:cNvSpPr>
          <p:nvPr>
            <p:ph type="sldNum" idx="10"/>
          </p:nvPr>
        </p:nvSpPr>
        <p:spPr>
          <a:ln/>
        </p:spPr>
        <p:txBody>
          <a:bodyPr/>
          <a:lstStyle>
            <a:lvl1pPr>
              <a:defRPr/>
            </a:lvl1pPr>
          </a:lstStyle>
          <a:p>
            <a:fld id="{E70160E7-4A0D-48A8-918D-D0CF713AC558}" type="slidenum">
              <a:rPr lang="en-US" altLang="en-US"/>
              <a:pPr/>
              <a:t>‹#›</a:t>
            </a:fld>
            <a:endParaRPr lang="en-US" altLang="en-US"/>
          </a:p>
        </p:txBody>
      </p:sp>
    </p:spTree>
    <p:extLst>
      <p:ext uri="{BB962C8B-B14F-4D97-AF65-F5344CB8AC3E}">
        <p14:creationId xmlns:p14="http://schemas.microsoft.com/office/powerpoint/2010/main" val="759374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7D22E61B-0CEF-4668-9A27-9DD0F8C3BA00}"/>
              </a:ext>
            </a:extLst>
          </p:cNvPr>
          <p:cNvSpPr>
            <a:spLocks noGrp="1" noChangeArrowheads="1"/>
          </p:cNvSpPr>
          <p:nvPr>
            <p:ph type="sldNum" idx="10"/>
          </p:nvPr>
        </p:nvSpPr>
        <p:spPr>
          <a:ln/>
        </p:spPr>
        <p:txBody>
          <a:bodyPr/>
          <a:lstStyle>
            <a:lvl1pPr>
              <a:defRPr/>
            </a:lvl1pPr>
          </a:lstStyle>
          <a:p>
            <a:fld id="{CEE70919-B1AF-4C53-BDF7-B7CE45097FBA}" type="slidenum">
              <a:rPr lang="en-US" altLang="en-US"/>
              <a:pPr/>
              <a:t>‹#›</a:t>
            </a:fld>
            <a:endParaRPr lang="en-US" altLang="en-US"/>
          </a:p>
        </p:txBody>
      </p:sp>
    </p:spTree>
    <p:extLst>
      <p:ext uri="{BB962C8B-B14F-4D97-AF65-F5344CB8AC3E}">
        <p14:creationId xmlns:p14="http://schemas.microsoft.com/office/powerpoint/2010/main" val="313190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0165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76AB304E-41C4-4B07-BAC9-74EEFABB0C12}"/>
              </a:ext>
            </a:extLst>
          </p:cNvPr>
          <p:cNvSpPr>
            <a:spLocks noGrp="1" noChangeArrowheads="1"/>
          </p:cNvSpPr>
          <p:nvPr>
            <p:ph type="sldNum" idx="10"/>
          </p:nvPr>
        </p:nvSpPr>
        <p:spPr>
          <a:ln/>
        </p:spPr>
        <p:txBody>
          <a:bodyPr/>
          <a:lstStyle>
            <a:lvl1pPr>
              <a:defRPr/>
            </a:lvl1pPr>
          </a:lstStyle>
          <a:p>
            <a:fld id="{97F5E318-50F0-410A-8D97-245E130641DA}" type="slidenum">
              <a:rPr lang="en-US" altLang="en-US"/>
              <a:pPr/>
              <a:t>‹#›</a:t>
            </a:fld>
            <a:endParaRPr lang="en-US" altLang="en-US"/>
          </a:p>
        </p:txBody>
      </p:sp>
    </p:spTree>
    <p:extLst>
      <p:ext uri="{BB962C8B-B14F-4D97-AF65-F5344CB8AC3E}">
        <p14:creationId xmlns:p14="http://schemas.microsoft.com/office/powerpoint/2010/main" val="858934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EB02588A-9742-4BD9-B33F-93C3AB729073}"/>
              </a:ext>
            </a:extLst>
          </p:cNvPr>
          <p:cNvSpPr>
            <a:spLocks noGrp="1" noChangeArrowheads="1"/>
          </p:cNvSpPr>
          <p:nvPr>
            <p:ph type="sldNum" idx="10"/>
          </p:nvPr>
        </p:nvSpPr>
        <p:spPr>
          <a:ln/>
        </p:spPr>
        <p:txBody>
          <a:bodyPr/>
          <a:lstStyle>
            <a:lvl1pPr>
              <a:defRPr/>
            </a:lvl1pPr>
          </a:lstStyle>
          <a:p>
            <a:fld id="{E1DC33EF-F8E9-4FA9-9E12-64514AA33753}" type="slidenum">
              <a:rPr lang="en-US" altLang="en-US"/>
              <a:pPr/>
              <a:t>‹#›</a:t>
            </a:fld>
            <a:endParaRPr lang="en-US" altLang="en-US"/>
          </a:p>
        </p:txBody>
      </p:sp>
    </p:spTree>
    <p:extLst>
      <p:ext uri="{BB962C8B-B14F-4D97-AF65-F5344CB8AC3E}">
        <p14:creationId xmlns:p14="http://schemas.microsoft.com/office/powerpoint/2010/main" val="2497890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E8414896-7335-4A87-8A6E-2B68C47995E4}"/>
              </a:ext>
            </a:extLst>
          </p:cNvPr>
          <p:cNvSpPr>
            <a:spLocks noGrp="1" noChangeArrowheads="1"/>
          </p:cNvSpPr>
          <p:nvPr>
            <p:ph type="sldNum" idx="10"/>
          </p:nvPr>
        </p:nvSpPr>
        <p:spPr>
          <a:ln/>
        </p:spPr>
        <p:txBody>
          <a:bodyPr/>
          <a:lstStyle>
            <a:lvl1pPr>
              <a:defRPr/>
            </a:lvl1pPr>
          </a:lstStyle>
          <a:p>
            <a:fld id="{074A8D59-652F-4DE2-89E6-E7C007233062}" type="slidenum">
              <a:rPr lang="en-US" altLang="en-US"/>
              <a:pPr/>
              <a:t>‹#›</a:t>
            </a:fld>
            <a:endParaRPr lang="en-US" altLang="en-US"/>
          </a:p>
        </p:txBody>
      </p:sp>
    </p:spTree>
    <p:extLst>
      <p:ext uri="{BB962C8B-B14F-4D97-AF65-F5344CB8AC3E}">
        <p14:creationId xmlns:p14="http://schemas.microsoft.com/office/powerpoint/2010/main" val="35538656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83623B2-8921-4EB0-B67C-F5AA0A727D91}"/>
              </a:ext>
            </a:extLst>
          </p:cNvPr>
          <p:cNvSpPr>
            <a:spLocks noGrp="1" noChangeArrowheads="1"/>
          </p:cNvSpPr>
          <p:nvPr>
            <p:ph type="sldNum" idx="10"/>
          </p:nvPr>
        </p:nvSpPr>
        <p:spPr>
          <a:ln/>
        </p:spPr>
        <p:txBody>
          <a:bodyPr/>
          <a:lstStyle>
            <a:lvl1pPr>
              <a:defRPr/>
            </a:lvl1pPr>
          </a:lstStyle>
          <a:p>
            <a:fld id="{F6D1D708-1B1D-4D51-A7CC-C31DF1C2E8EC}" type="slidenum">
              <a:rPr lang="en-US" altLang="en-US"/>
              <a:pPr/>
              <a:t>‹#›</a:t>
            </a:fld>
            <a:endParaRPr lang="en-US" altLang="en-US"/>
          </a:p>
        </p:txBody>
      </p:sp>
    </p:spTree>
    <p:extLst>
      <p:ext uri="{BB962C8B-B14F-4D97-AF65-F5344CB8AC3E}">
        <p14:creationId xmlns:p14="http://schemas.microsoft.com/office/powerpoint/2010/main" val="2315167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5904C37C-5D2F-4973-98CA-715849B02BCB}"/>
              </a:ext>
            </a:extLst>
          </p:cNvPr>
          <p:cNvSpPr>
            <a:spLocks noGrp="1" noChangeArrowheads="1"/>
          </p:cNvSpPr>
          <p:nvPr>
            <p:ph type="sldNum" idx="10"/>
          </p:nvPr>
        </p:nvSpPr>
        <p:spPr>
          <a:ln/>
        </p:spPr>
        <p:txBody>
          <a:bodyPr/>
          <a:lstStyle>
            <a:lvl1pPr>
              <a:defRPr/>
            </a:lvl1pPr>
          </a:lstStyle>
          <a:p>
            <a:fld id="{4F8FCFE5-D346-45C3-9A6C-9288648A6DDC}" type="slidenum">
              <a:rPr lang="en-US" altLang="en-US"/>
              <a:pPr/>
              <a:t>‹#›</a:t>
            </a:fld>
            <a:endParaRPr lang="en-US" altLang="en-US"/>
          </a:p>
        </p:txBody>
      </p:sp>
    </p:spTree>
    <p:extLst>
      <p:ext uri="{BB962C8B-B14F-4D97-AF65-F5344CB8AC3E}">
        <p14:creationId xmlns:p14="http://schemas.microsoft.com/office/powerpoint/2010/main" val="2868986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A289AFB2-EA28-43D8-91E7-DCA1D07CE9B0}"/>
              </a:ext>
            </a:extLst>
          </p:cNvPr>
          <p:cNvSpPr>
            <a:spLocks noGrp="1" noChangeArrowheads="1"/>
          </p:cNvSpPr>
          <p:nvPr>
            <p:ph type="sldNum" idx="10"/>
          </p:nvPr>
        </p:nvSpPr>
        <p:spPr>
          <a:ln/>
        </p:spPr>
        <p:txBody>
          <a:bodyPr/>
          <a:lstStyle>
            <a:lvl1pPr>
              <a:defRPr/>
            </a:lvl1pPr>
          </a:lstStyle>
          <a:p>
            <a:fld id="{853A889F-75B1-4206-9AC1-3A22FFE99C32}" type="slidenum">
              <a:rPr lang="en-US" altLang="en-US"/>
              <a:pPr/>
              <a:t>‹#›</a:t>
            </a:fld>
            <a:endParaRPr lang="en-US" altLang="en-US"/>
          </a:p>
        </p:txBody>
      </p:sp>
    </p:spTree>
    <p:extLst>
      <p:ext uri="{BB962C8B-B14F-4D97-AF65-F5344CB8AC3E}">
        <p14:creationId xmlns:p14="http://schemas.microsoft.com/office/powerpoint/2010/main" val="479910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4825594-F6F9-44D9-AD19-19D1A249DE6C}"/>
              </a:ext>
            </a:extLst>
          </p:cNvPr>
          <p:cNvSpPr>
            <a:spLocks noGrp="1" noChangeArrowheads="1"/>
          </p:cNvSpPr>
          <p:nvPr>
            <p:ph type="sldNum" idx="10"/>
          </p:nvPr>
        </p:nvSpPr>
        <p:spPr>
          <a:ln/>
        </p:spPr>
        <p:txBody>
          <a:bodyPr/>
          <a:lstStyle>
            <a:lvl1pPr>
              <a:defRPr/>
            </a:lvl1pPr>
          </a:lstStyle>
          <a:p>
            <a:fld id="{2CCC0400-DFA8-4102-BC0E-29D61EAE61CC}" type="slidenum">
              <a:rPr lang="en-US" altLang="en-US"/>
              <a:pPr/>
              <a:t>‹#›</a:t>
            </a:fld>
            <a:endParaRPr lang="en-US" altLang="en-US"/>
          </a:p>
        </p:txBody>
      </p:sp>
    </p:spTree>
    <p:extLst>
      <p:ext uri="{BB962C8B-B14F-4D97-AF65-F5344CB8AC3E}">
        <p14:creationId xmlns:p14="http://schemas.microsoft.com/office/powerpoint/2010/main" val="15616688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A5ADF94A-6D41-43D1-954F-9C4FD040EA72}"/>
              </a:ext>
            </a:extLst>
          </p:cNvPr>
          <p:cNvSpPr>
            <a:spLocks noGrp="1" noChangeArrowheads="1"/>
          </p:cNvSpPr>
          <p:nvPr>
            <p:ph type="sldNum" idx="10"/>
          </p:nvPr>
        </p:nvSpPr>
        <p:spPr>
          <a:ln/>
        </p:spPr>
        <p:txBody>
          <a:bodyPr/>
          <a:lstStyle>
            <a:lvl1pPr>
              <a:defRPr/>
            </a:lvl1pPr>
          </a:lstStyle>
          <a:p>
            <a:fld id="{EF17BDEF-0C67-497C-BD47-CD43B8908EA1}" type="slidenum">
              <a:rPr lang="en-US" altLang="en-US"/>
              <a:pPr/>
              <a:t>‹#›</a:t>
            </a:fld>
            <a:endParaRPr lang="en-US" altLang="en-US"/>
          </a:p>
        </p:txBody>
      </p:sp>
    </p:spTree>
    <p:extLst>
      <p:ext uri="{BB962C8B-B14F-4D97-AF65-F5344CB8AC3E}">
        <p14:creationId xmlns:p14="http://schemas.microsoft.com/office/powerpoint/2010/main" val="27623323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F701ADEC-0C16-4049-A4F1-98B084EF11CA}"/>
              </a:ext>
            </a:extLst>
          </p:cNvPr>
          <p:cNvSpPr>
            <a:spLocks noGrp="1" noChangeArrowheads="1"/>
          </p:cNvSpPr>
          <p:nvPr>
            <p:ph type="sldNum" idx="10"/>
          </p:nvPr>
        </p:nvSpPr>
        <p:spPr>
          <a:ln/>
        </p:spPr>
        <p:txBody>
          <a:bodyPr/>
          <a:lstStyle>
            <a:lvl1pPr>
              <a:defRPr/>
            </a:lvl1pPr>
          </a:lstStyle>
          <a:p>
            <a:fld id="{944354C8-93F6-4577-94F9-2BBEDCABF1C1}" type="slidenum">
              <a:rPr lang="en-US" altLang="en-US"/>
              <a:pPr/>
              <a:t>‹#›</a:t>
            </a:fld>
            <a:endParaRPr lang="en-US" altLang="en-US"/>
          </a:p>
        </p:txBody>
      </p:sp>
    </p:spTree>
    <p:extLst>
      <p:ext uri="{BB962C8B-B14F-4D97-AF65-F5344CB8AC3E}">
        <p14:creationId xmlns:p14="http://schemas.microsoft.com/office/powerpoint/2010/main" val="4256608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0F513D63-4A2C-42C8-821A-5504D029DDE0}"/>
              </a:ext>
            </a:extLst>
          </p:cNvPr>
          <p:cNvSpPr>
            <a:spLocks noGrp="1" noChangeArrowheads="1"/>
          </p:cNvSpPr>
          <p:nvPr>
            <p:ph type="sldNum" idx="10"/>
          </p:nvPr>
        </p:nvSpPr>
        <p:spPr>
          <a:ln/>
        </p:spPr>
        <p:txBody>
          <a:bodyPr/>
          <a:lstStyle>
            <a:lvl1pPr>
              <a:defRPr/>
            </a:lvl1pPr>
          </a:lstStyle>
          <a:p>
            <a:fld id="{CEEB0562-C0E8-43B2-A54B-23BE54C4622F}" type="slidenum">
              <a:rPr lang="en-US" altLang="en-US"/>
              <a:pPr/>
              <a:t>‹#›</a:t>
            </a:fld>
            <a:endParaRPr lang="en-US" altLang="en-US"/>
          </a:p>
        </p:txBody>
      </p:sp>
    </p:spTree>
    <p:extLst>
      <p:ext uri="{BB962C8B-B14F-4D97-AF65-F5344CB8AC3E}">
        <p14:creationId xmlns:p14="http://schemas.microsoft.com/office/powerpoint/2010/main" val="1550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36895144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50CF6676-1958-4F6B-90E0-C32A3D8745AF}"/>
              </a:ext>
            </a:extLst>
          </p:cNvPr>
          <p:cNvSpPr>
            <a:spLocks noGrp="1" noChangeArrowheads="1"/>
          </p:cNvSpPr>
          <p:nvPr>
            <p:ph type="sldNum" idx="10"/>
          </p:nvPr>
        </p:nvSpPr>
        <p:spPr>
          <a:ln/>
        </p:spPr>
        <p:txBody>
          <a:bodyPr/>
          <a:lstStyle>
            <a:lvl1pPr>
              <a:defRPr/>
            </a:lvl1pPr>
          </a:lstStyle>
          <a:p>
            <a:fld id="{ED9E5CF5-D4C7-485E-8D28-94FC04F2EDF1}" type="slidenum">
              <a:rPr lang="en-US" altLang="en-US"/>
              <a:pPr/>
              <a:t>‹#›</a:t>
            </a:fld>
            <a:endParaRPr lang="en-US" altLang="en-US"/>
          </a:p>
        </p:txBody>
      </p:sp>
    </p:spTree>
    <p:extLst>
      <p:ext uri="{BB962C8B-B14F-4D97-AF65-F5344CB8AC3E}">
        <p14:creationId xmlns:p14="http://schemas.microsoft.com/office/powerpoint/2010/main" val="38669660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7C80AEDA-C57A-4ED3-B7D1-47E4955DF9CE}"/>
              </a:ext>
            </a:extLst>
          </p:cNvPr>
          <p:cNvSpPr>
            <a:spLocks noGrp="1" noChangeArrowheads="1"/>
          </p:cNvSpPr>
          <p:nvPr>
            <p:ph type="sldNum" idx="10"/>
          </p:nvPr>
        </p:nvSpPr>
        <p:spPr>
          <a:ln/>
        </p:spPr>
        <p:txBody>
          <a:bodyPr/>
          <a:lstStyle>
            <a:lvl1pPr>
              <a:defRPr/>
            </a:lvl1pPr>
          </a:lstStyle>
          <a:p>
            <a:fld id="{6E0A54B5-C377-49CF-B8C2-610172B0BABB}" type="slidenum">
              <a:rPr lang="en-US" altLang="en-US"/>
              <a:pPr/>
              <a:t>‹#›</a:t>
            </a:fld>
            <a:endParaRPr lang="en-US" altLang="en-US"/>
          </a:p>
        </p:txBody>
      </p:sp>
    </p:spTree>
    <p:extLst>
      <p:ext uri="{BB962C8B-B14F-4D97-AF65-F5344CB8AC3E}">
        <p14:creationId xmlns:p14="http://schemas.microsoft.com/office/powerpoint/2010/main" val="3791565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C7975EDC-1C69-4F02-8A6B-BBB4C327C75E}"/>
              </a:ext>
            </a:extLst>
          </p:cNvPr>
          <p:cNvSpPr>
            <a:spLocks noGrp="1" noChangeArrowheads="1"/>
          </p:cNvSpPr>
          <p:nvPr>
            <p:ph type="sldNum" idx="10"/>
          </p:nvPr>
        </p:nvSpPr>
        <p:spPr>
          <a:ln/>
        </p:spPr>
        <p:txBody>
          <a:bodyPr/>
          <a:lstStyle>
            <a:lvl1pPr>
              <a:defRPr/>
            </a:lvl1pPr>
          </a:lstStyle>
          <a:p>
            <a:fld id="{D48DAD65-E4F3-4448-86FA-FAEB9BBCC895}" type="slidenum">
              <a:rPr lang="en-US" altLang="en-US"/>
              <a:pPr/>
              <a:t>‹#›</a:t>
            </a:fld>
            <a:endParaRPr lang="en-US" altLang="en-US"/>
          </a:p>
        </p:txBody>
      </p:sp>
    </p:spTree>
    <p:extLst>
      <p:ext uri="{BB962C8B-B14F-4D97-AF65-F5344CB8AC3E}">
        <p14:creationId xmlns:p14="http://schemas.microsoft.com/office/powerpoint/2010/main" val="3978908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9D5F66BB-7288-4037-B3C2-5620DCF81016}"/>
              </a:ext>
            </a:extLst>
          </p:cNvPr>
          <p:cNvSpPr>
            <a:spLocks noGrp="1" noChangeArrowheads="1"/>
          </p:cNvSpPr>
          <p:nvPr>
            <p:ph type="sldNum" idx="10"/>
          </p:nvPr>
        </p:nvSpPr>
        <p:spPr>
          <a:ln/>
        </p:spPr>
        <p:txBody>
          <a:bodyPr/>
          <a:lstStyle>
            <a:lvl1pPr>
              <a:defRPr/>
            </a:lvl1pPr>
          </a:lstStyle>
          <a:p>
            <a:fld id="{04713E37-177F-4E3E-8ED1-5D63291F5594}" type="slidenum">
              <a:rPr lang="en-US" altLang="en-US"/>
              <a:pPr/>
              <a:t>‹#›</a:t>
            </a:fld>
            <a:endParaRPr lang="en-US" altLang="en-US"/>
          </a:p>
        </p:txBody>
      </p:sp>
    </p:spTree>
    <p:extLst>
      <p:ext uri="{BB962C8B-B14F-4D97-AF65-F5344CB8AC3E}">
        <p14:creationId xmlns:p14="http://schemas.microsoft.com/office/powerpoint/2010/main" val="13401011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A80EF6E-8B1E-42AE-A61D-E2378A8EC7E9}"/>
              </a:ext>
            </a:extLst>
          </p:cNvPr>
          <p:cNvSpPr>
            <a:spLocks noGrp="1" noChangeArrowheads="1"/>
          </p:cNvSpPr>
          <p:nvPr>
            <p:ph type="sldNum" idx="10"/>
          </p:nvPr>
        </p:nvSpPr>
        <p:spPr>
          <a:ln/>
        </p:spPr>
        <p:txBody>
          <a:bodyPr/>
          <a:lstStyle>
            <a:lvl1pPr>
              <a:defRPr/>
            </a:lvl1pPr>
          </a:lstStyle>
          <a:p>
            <a:fld id="{6D2F1018-2819-4A18-BCF9-F534F6FD6D3F}" type="slidenum">
              <a:rPr lang="en-US" altLang="en-US"/>
              <a:pPr/>
              <a:t>‹#›</a:t>
            </a:fld>
            <a:endParaRPr lang="en-US" altLang="en-US"/>
          </a:p>
        </p:txBody>
      </p:sp>
    </p:spTree>
    <p:extLst>
      <p:ext uri="{BB962C8B-B14F-4D97-AF65-F5344CB8AC3E}">
        <p14:creationId xmlns:p14="http://schemas.microsoft.com/office/powerpoint/2010/main" val="305482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4C2CB85F-1347-4A7A-BC89-816968702FA6}"/>
              </a:ext>
            </a:extLst>
          </p:cNvPr>
          <p:cNvSpPr>
            <a:spLocks noGrp="1" noChangeArrowheads="1"/>
          </p:cNvSpPr>
          <p:nvPr>
            <p:ph type="sldNum" idx="10"/>
          </p:nvPr>
        </p:nvSpPr>
        <p:spPr>
          <a:ln/>
        </p:spPr>
        <p:txBody>
          <a:bodyPr/>
          <a:lstStyle>
            <a:lvl1pPr>
              <a:defRPr/>
            </a:lvl1pPr>
          </a:lstStyle>
          <a:p>
            <a:fld id="{51C4BB6D-D369-4969-B310-D6D8D600EB8D}" type="slidenum">
              <a:rPr lang="en-US" altLang="en-US"/>
              <a:pPr/>
              <a:t>‹#›</a:t>
            </a:fld>
            <a:endParaRPr lang="en-US" altLang="en-US"/>
          </a:p>
        </p:txBody>
      </p:sp>
    </p:spTree>
    <p:extLst>
      <p:ext uri="{BB962C8B-B14F-4D97-AF65-F5344CB8AC3E}">
        <p14:creationId xmlns:p14="http://schemas.microsoft.com/office/powerpoint/2010/main" val="851687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E8D2727D-4331-4DA4-B8D9-94A1C519B3E6}"/>
              </a:ext>
            </a:extLst>
          </p:cNvPr>
          <p:cNvSpPr>
            <a:spLocks noGrp="1" noChangeArrowheads="1"/>
          </p:cNvSpPr>
          <p:nvPr>
            <p:ph type="sldNum" idx="10"/>
          </p:nvPr>
        </p:nvSpPr>
        <p:spPr>
          <a:ln/>
        </p:spPr>
        <p:txBody>
          <a:bodyPr/>
          <a:lstStyle>
            <a:lvl1pPr>
              <a:defRPr/>
            </a:lvl1pPr>
          </a:lstStyle>
          <a:p>
            <a:fld id="{6E6100B5-2910-4FD5-8806-5AB1EDBBE6D5}" type="slidenum">
              <a:rPr lang="en-US" altLang="en-US"/>
              <a:pPr/>
              <a:t>‹#›</a:t>
            </a:fld>
            <a:endParaRPr lang="en-US" altLang="en-US"/>
          </a:p>
        </p:txBody>
      </p:sp>
    </p:spTree>
    <p:extLst>
      <p:ext uri="{BB962C8B-B14F-4D97-AF65-F5344CB8AC3E}">
        <p14:creationId xmlns:p14="http://schemas.microsoft.com/office/powerpoint/2010/main" val="2780822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45C6DD32-C79B-433A-B0DA-2CE8E65777E1}"/>
              </a:ext>
            </a:extLst>
          </p:cNvPr>
          <p:cNvSpPr>
            <a:spLocks noGrp="1" noChangeArrowheads="1"/>
          </p:cNvSpPr>
          <p:nvPr>
            <p:ph type="sldNum" idx="10"/>
          </p:nvPr>
        </p:nvSpPr>
        <p:spPr>
          <a:ln/>
        </p:spPr>
        <p:txBody>
          <a:bodyPr/>
          <a:lstStyle>
            <a:lvl1pPr>
              <a:defRPr/>
            </a:lvl1pPr>
          </a:lstStyle>
          <a:p>
            <a:fld id="{918F72F0-9549-420F-B494-EACCD80176F7}" type="slidenum">
              <a:rPr lang="en-US" altLang="en-US"/>
              <a:pPr/>
              <a:t>‹#›</a:t>
            </a:fld>
            <a:endParaRPr lang="en-US" altLang="en-US"/>
          </a:p>
        </p:txBody>
      </p:sp>
    </p:spTree>
    <p:extLst>
      <p:ext uri="{BB962C8B-B14F-4D97-AF65-F5344CB8AC3E}">
        <p14:creationId xmlns:p14="http://schemas.microsoft.com/office/powerpoint/2010/main" val="14799857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40E2CB43-C838-4E25-8444-48B0303C0E4C}"/>
              </a:ext>
            </a:extLst>
          </p:cNvPr>
          <p:cNvSpPr>
            <a:spLocks noGrp="1" noChangeArrowheads="1"/>
          </p:cNvSpPr>
          <p:nvPr>
            <p:ph type="sldNum" idx="10"/>
          </p:nvPr>
        </p:nvSpPr>
        <p:spPr>
          <a:ln/>
        </p:spPr>
        <p:txBody>
          <a:bodyPr/>
          <a:lstStyle>
            <a:lvl1pPr>
              <a:defRPr/>
            </a:lvl1pPr>
          </a:lstStyle>
          <a:p>
            <a:fld id="{8D6747D5-36BC-4F23-92B5-7C4751CD659F}" type="slidenum">
              <a:rPr lang="en-US" altLang="en-US"/>
              <a:pPr/>
              <a:t>‹#›</a:t>
            </a:fld>
            <a:endParaRPr lang="en-US" altLang="en-US"/>
          </a:p>
        </p:txBody>
      </p:sp>
    </p:spTree>
    <p:extLst>
      <p:ext uri="{BB962C8B-B14F-4D97-AF65-F5344CB8AC3E}">
        <p14:creationId xmlns:p14="http://schemas.microsoft.com/office/powerpoint/2010/main" val="886752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031935" y="4733925"/>
            <a:ext cx="23026820" cy="3265488"/>
          </a:xfrm>
        </p:spPr>
        <p:txBody>
          <a:bodyPr/>
          <a:lstStyle/>
          <a:p>
            <a:r>
              <a:rPr lang="pl-PL"/>
              <a:t>Kliknij, aby edytować styl</a:t>
            </a:r>
          </a:p>
        </p:txBody>
      </p:sp>
      <p:sp>
        <p:nvSpPr>
          <p:cNvPr id="3" name="Podtytuł 2"/>
          <p:cNvSpPr>
            <a:spLocks noGrp="1"/>
          </p:cNvSpPr>
          <p:nvPr>
            <p:ph type="subTitle" idx="1"/>
          </p:nvPr>
        </p:nvSpPr>
        <p:spPr>
          <a:xfrm>
            <a:off x="4063868" y="8634414"/>
            <a:ext cx="18962953" cy="3895725"/>
          </a:xfrm>
        </p:spPr>
        <p:txBody>
          <a:bodyPr/>
          <a:lstStyle>
            <a:lvl1pPr marL="0" indent="0" algn="ctr">
              <a:buNone/>
              <a:defRPr/>
            </a:lvl1pPr>
            <a:lvl2pPr marL="507995" indent="0" algn="ctr">
              <a:buNone/>
              <a:defRPr/>
            </a:lvl2pPr>
            <a:lvl3pPr marL="1015990" indent="0" algn="ctr">
              <a:buNone/>
              <a:defRPr/>
            </a:lvl3pPr>
            <a:lvl4pPr marL="1523985" indent="0" algn="ctr">
              <a:buNone/>
              <a:defRPr/>
            </a:lvl4pPr>
            <a:lvl5pPr marL="2031980" indent="0" algn="ctr">
              <a:buNone/>
              <a:defRPr/>
            </a:lvl5pPr>
            <a:lvl6pPr marL="2539975" indent="0" algn="ctr">
              <a:buNone/>
              <a:defRPr/>
            </a:lvl6pPr>
            <a:lvl7pPr marL="3047970" indent="0" algn="ctr">
              <a:buNone/>
              <a:defRPr/>
            </a:lvl7pPr>
            <a:lvl8pPr marL="3555964" indent="0" algn="ctr">
              <a:buNone/>
              <a:defRPr/>
            </a:lvl8pPr>
            <a:lvl9pPr marL="4063959"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id="{57429F58-88A9-4B58-A922-68A00BCBF60E}"/>
              </a:ext>
            </a:extLst>
          </p:cNvPr>
          <p:cNvSpPr>
            <a:spLocks noGrp="1" noChangeArrowheads="1"/>
          </p:cNvSpPr>
          <p:nvPr>
            <p:ph type="sldNum" idx="10"/>
          </p:nvPr>
        </p:nvSpPr>
        <p:spPr>
          <a:ln/>
        </p:spPr>
        <p:txBody>
          <a:bodyPr/>
          <a:lstStyle>
            <a:lvl1pPr>
              <a:defRPr/>
            </a:lvl1pPr>
          </a:lstStyle>
          <a:p>
            <a:fld id="{C69B9F33-0D69-44D5-9019-4D7A11653142}" type="slidenum">
              <a:rPr lang="en-US" altLang="en-US"/>
              <a:pPr/>
              <a:t>‹#›</a:t>
            </a:fld>
            <a:endParaRPr lang="en-US" altLang="en-US"/>
          </a:p>
        </p:txBody>
      </p:sp>
    </p:spTree>
    <p:extLst>
      <p:ext uri="{BB962C8B-B14F-4D97-AF65-F5344CB8AC3E}">
        <p14:creationId xmlns:p14="http://schemas.microsoft.com/office/powerpoint/2010/main" val="322737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Tree>
    <p:extLst>
      <p:ext uri="{BB962C8B-B14F-4D97-AF65-F5344CB8AC3E}">
        <p14:creationId xmlns:p14="http://schemas.microsoft.com/office/powerpoint/2010/main" val="8235951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09E81BCC-84ED-42E0-A51A-B7CC9DD89C12}"/>
              </a:ext>
            </a:extLst>
          </p:cNvPr>
          <p:cNvSpPr>
            <a:spLocks noGrp="1" noChangeArrowheads="1"/>
          </p:cNvSpPr>
          <p:nvPr>
            <p:ph type="sldNum" idx="10"/>
          </p:nvPr>
        </p:nvSpPr>
        <p:spPr>
          <a:ln/>
        </p:spPr>
        <p:txBody>
          <a:bodyPr/>
          <a:lstStyle>
            <a:lvl1pPr>
              <a:defRPr/>
            </a:lvl1pPr>
          </a:lstStyle>
          <a:p>
            <a:fld id="{076BE9DE-2438-4025-A60F-5DBEA2594BD6}" type="slidenum">
              <a:rPr lang="en-US" altLang="en-US"/>
              <a:pPr/>
              <a:t>‹#›</a:t>
            </a:fld>
            <a:endParaRPr lang="en-US" altLang="en-US"/>
          </a:p>
        </p:txBody>
      </p:sp>
    </p:spTree>
    <p:extLst>
      <p:ext uri="{BB962C8B-B14F-4D97-AF65-F5344CB8AC3E}">
        <p14:creationId xmlns:p14="http://schemas.microsoft.com/office/powerpoint/2010/main" val="2906633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2139528" y="9791701"/>
            <a:ext cx="23026819" cy="3027363"/>
          </a:xfrm>
        </p:spPr>
        <p:txBody>
          <a:bodyPr anchor="t"/>
          <a:lstStyle>
            <a:lvl1pPr algn="l">
              <a:defRPr sz="4444" b="1" cap="all"/>
            </a:lvl1pPr>
          </a:lstStyle>
          <a:p>
            <a:r>
              <a:rPr lang="pl-PL"/>
              <a:t>Kliknij, aby edytować styl</a:t>
            </a:r>
          </a:p>
        </p:txBody>
      </p:sp>
      <p:sp>
        <p:nvSpPr>
          <p:cNvPr id="3" name="Symbol zastępczy tekstu 2"/>
          <p:cNvSpPr>
            <a:spLocks noGrp="1"/>
          </p:cNvSpPr>
          <p:nvPr>
            <p:ph type="body" idx="1"/>
          </p:nvPr>
        </p:nvSpPr>
        <p:spPr>
          <a:xfrm>
            <a:off x="2139528" y="6457950"/>
            <a:ext cx="23026819" cy="3333750"/>
          </a:xfrm>
        </p:spPr>
        <p:txBody>
          <a:bodyPr anchor="b"/>
          <a:lstStyle>
            <a:lvl1pPr marL="0" indent="0">
              <a:buNone/>
              <a:defRPr sz="2222"/>
            </a:lvl1pPr>
            <a:lvl2pPr marL="507995" indent="0">
              <a:buNone/>
              <a:defRPr sz="2000"/>
            </a:lvl2pPr>
            <a:lvl3pPr marL="1015990" indent="0">
              <a:buNone/>
              <a:defRPr sz="1778"/>
            </a:lvl3pPr>
            <a:lvl4pPr marL="1523985" indent="0">
              <a:buNone/>
              <a:defRPr sz="1556"/>
            </a:lvl4pPr>
            <a:lvl5pPr marL="2031980" indent="0">
              <a:buNone/>
              <a:defRPr sz="1556"/>
            </a:lvl5pPr>
            <a:lvl6pPr marL="2539975" indent="0">
              <a:buNone/>
              <a:defRPr sz="1556"/>
            </a:lvl6pPr>
            <a:lvl7pPr marL="3047970" indent="0">
              <a:buNone/>
              <a:defRPr sz="1556"/>
            </a:lvl7pPr>
            <a:lvl8pPr marL="3555964" indent="0">
              <a:buNone/>
              <a:defRPr sz="1556"/>
            </a:lvl8pPr>
            <a:lvl9pPr marL="4063959" indent="0">
              <a:buNone/>
              <a:defRPr sz="1556"/>
            </a:lvl9pPr>
          </a:lstStyle>
          <a:p>
            <a:pPr lvl="0"/>
            <a:r>
              <a:rPr lang="pl-PL"/>
              <a:t>Kliknij, aby edytować style wzorca tekstu</a:t>
            </a:r>
          </a:p>
        </p:txBody>
      </p:sp>
      <p:sp>
        <p:nvSpPr>
          <p:cNvPr id="4" name="Rectangle 3">
            <a:extLst>
              <a:ext uri="{FF2B5EF4-FFF2-40B4-BE49-F238E27FC236}">
                <a16:creationId xmlns:a16="http://schemas.microsoft.com/office/drawing/2014/main" id="{4F5FE5D5-0E84-49E3-B026-E96F013B7D2B}"/>
              </a:ext>
            </a:extLst>
          </p:cNvPr>
          <p:cNvSpPr>
            <a:spLocks noGrp="1" noChangeArrowheads="1"/>
          </p:cNvSpPr>
          <p:nvPr>
            <p:ph type="sldNum" idx="10"/>
          </p:nvPr>
        </p:nvSpPr>
        <p:spPr>
          <a:ln/>
        </p:spPr>
        <p:txBody>
          <a:bodyPr/>
          <a:lstStyle>
            <a:lvl1pPr>
              <a:defRPr/>
            </a:lvl1pPr>
          </a:lstStyle>
          <a:p>
            <a:fld id="{8E1FF090-C2AA-4D15-A149-C02A32F1FF6E}" type="slidenum">
              <a:rPr lang="en-US" altLang="en-US"/>
              <a:pPr/>
              <a:t>‹#›</a:t>
            </a:fld>
            <a:endParaRPr lang="en-US" altLang="en-US"/>
          </a:p>
        </p:txBody>
      </p:sp>
    </p:spTree>
    <p:extLst>
      <p:ext uri="{BB962C8B-B14F-4D97-AF65-F5344CB8AC3E}">
        <p14:creationId xmlns:p14="http://schemas.microsoft.com/office/powerpoint/2010/main" val="26294665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1598956" y="7985126"/>
            <a:ext cx="5965278"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7733562" y="7985126"/>
            <a:ext cx="5967042" cy="481013"/>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id="{E11AE186-4787-4D5D-A027-449E000D7CE4}"/>
              </a:ext>
            </a:extLst>
          </p:cNvPr>
          <p:cNvSpPr>
            <a:spLocks noGrp="1" noChangeArrowheads="1"/>
          </p:cNvSpPr>
          <p:nvPr>
            <p:ph type="sldNum" idx="10"/>
          </p:nvPr>
        </p:nvSpPr>
        <p:spPr>
          <a:ln/>
        </p:spPr>
        <p:txBody>
          <a:bodyPr/>
          <a:lstStyle>
            <a:lvl1pPr>
              <a:defRPr/>
            </a:lvl1pPr>
          </a:lstStyle>
          <a:p>
            <a:fld id="{F65D0A34-AA4A-45FF-ACF0-393192282DB0}" type="slidenum">
              <a:rPr lang="en-US" altLang="en-US"/>
              <a:pPr/>
              <a:t>‹#›</a:t>
            </a:fld>
            <a:endParaRPr lang="en-US" altLang="en-US"/>
          </a:p>
        </p:txBody>
      </p:sp>
    </p:spTree>
    <p:extLst>
      <p:ext uri="{BB962C8B-B14F-4D97-AF65-F5344CB8AC3E}">
        <p14:creationId xmlns:p14="http://schemas.microsoft.com/office/powerpoint/2010/main" val="3464745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9600"/>
            <a:ext cx="24381443" cy="2540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354623" y="3411538"/>
            <a:ext cx="11969360"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4" name="Symbol zastępczy zawartości 3"/>
          <p:cNvSpPr>
            <a:spLocks noGrp="1"/>
          </p:cNvSpPr>
          <p:nvPr>
            <p:ph sz="half" idx="2"/>
          </p:nvPr>
        </p:nvSpPr>
        <p:spPr>
          <a:xfrm>
            <a:off x="1354623" y="4832351"/>
            <a:ext cx="11969360"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3761413" y="3411538"/>
            <a:ext cx="11974652" cy="1420812"/>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pl-PL"/>
              <a:t>Kliknij, aby edytować style wzorca tekstu</a:t>
            </a:r>
          </a:p>
        </p:txBody>
      </p:sp>
      <p:sp>
        <p:nvSpPr>
          <p:cNvPr id="6" name="Symbol zastępczy zawartości 5"/>
          <p:cNvSpPr>
            <a:spLocks noGrp="1"/>
          </p:cNvSpPr>
          <p:nvPr>
            <p:ph sz="quarter" idx="4"/>
          </p:nvPr>
        </p:nvSpPr>
        <p:spPr>
          <a:xfrm>
            <a:off x="13761413" y="4832351"/>
            <a:ext cx="11974652" cy="8780463"/>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id="{F8710098-DF48-4353-B4F2-A0C6F9B8E230}"/>
              </a:ext>
            </a:extLst>
          </p:cNvPr>
          <p:cNvSpPr>
            <a:spLocks noGrp="1" noChangeArrowheads="1"/>
          </p:cNvSpPr>
          <p:nvPr>
            <p:ph type="sldNum" idx="10"/>
          </p:nvPr>
        </p:nvSpPr>
        <p:spPr>
          <a:ln/>
        </p:spPr>
        <p:txBody>
          <a:bodyPr/>
          <a:lstStyle>
            <a:lvl1pPr>
              <a:defRPr/>
            </a:lvl1pPr>
          </a:lstStyle>
          <a:p>
            <a:fld id="{594DE27C-47F1-4639-80D7-930B332608C7}" type="slidenum">
              <a:rPr lang="en-US" altLang="en-US"/>
              <a:pPr/>
              <a:t>‹#›</a:t>
            </a:fld>
            <a:endParaRPr lang="en-US" altLang="en-US"/>
          </a:p>
        </p:txBody>
      </p:sp>
    </p:spTree>
    <p:extLst>
      <p:ext uri="{BB962C8B-B14F-4D97-AF65-F5344CB8AC3E}">
        <p14:creationId xmlns:p14="http://schemas.microsoft.com/office/powerpoint/2010/main" val="14477389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id="{AF5279BA-C639-4622-A7AF-16644A7EB061}"/>
              </a:ext>
            </a:extLst>
          </p:cNvPr>
          <p:cNvSpPr>
            <a:spLocks noGrp="1" noChangeArrowheads="1"/>
          </p:cNvSpPr>
          <p:nvPr>
            <p:ph type="sldNum" idx="10"/>
          </p:nvPr>
        </p:nvSpPr>
        <p:spPr>
          <a:ln/>
        </p:spPr>
        <p:txBody>
          <a:bodyPr/>
          <a:lstStyle>
            <a:lvl1pPr>
              <a:defRPr/>
            </a:lvl1pPr>
          </a:lstStyle>
          <a:p>
            <a:fld id="{EA7490C8-595E-46B6-BDCB-47E174ED2BB5}" type="slidenum">
              <a:rPr lang="en-US" altLang="en-US"/>
              <a:pPr/>
              <a:t>‹#›</a:t>
            </a:fld>
            <a:endParaRPr lang="en-US" altLang="en-US"/>
          </a:p>
        </p:txBody>
      </p:sp>
    </p:spTree>
    <p:extLst>
      <p:ext uri="{BB962C8B-B14F-4D97-AF65-F5344CB8AC3E}">
        <p14:creationId xmlns:p14="http://schemas.microsoft.com/office/powerpoint/2010/main" val="17001191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13DD63E-3DD1-4E4D-9604-EC550D887DAD}"/>
              </a:ext>
            </a:extLst>
          </p:cNvPr>
          <p:cNvSpPr>
            <a:spLocks noGrp="1" noChangeArrowheads="1"/>
          </p:cNvSpPr>
          <p:nvPr>
            <p:ph type="sldNum" idx="10"/>
          </p:nvPr>
        </p:nvSpPr>
        <p:spPr>
          <a:ln/>
        </p:spPr>
        <p:txBody>
          <a:bodyPr/>
          <a:lstStyle>
            <a:lvl1pPr>
              <a:defRPr/>
            </a:lvl1pPr>
          </a:lstStyle>
          <a:p>
            <a:fld id="{EFA169A8-DA33-4C47-BD80-BB9FB97C53D8}" type="slidenum">
              <a:rPr lang="en-US" altLang="en-US"/>
              <a:pPr/>
              <a:t>‹#›</a:t>
            </a:fld>
            <a:endParaRPr lang="en-US" altLang="en-US"/>
          </a:p>
        </p:txBody>
      </p:sp>
    </p:spTree>
    <p:extLst>
      <p:ext uri="{BB962C8B-B14F-4D97-AF65-F5344CB8AC3E}">
        <p14:creationId xmlns:p14="http://schemas.microsoft.com/office/powerpoint/2010/main" val="40734561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354623" y="606426"/>
            <a:ext cx="8912641" cy="2582863"/>
          </a:xfrm>
        </p:spPr>
        <p:txBody>
          <a:bodyPr anchor="b"/>
          <a:lstStyle>
            <a:lvl1pPr algn="l">
              <a:defRPr sz="2222" b="1"/>
            </a:lvl1pPr>
          </a:lstStyle>
          <a:p>
            <a:r>
              <a:rPr lang="pl-PL"/>
              <a:t>Kliknij, aby edytować styl</a:t>
            </a:r>
          </a:p>
        </p:txBody>
      </p:sp>
      <p:sp>
        <p:nvSpPr>
          <p:cNvPr id="3" name="Symbol zastępczy zawartości 2"/>
          <p:cNvSpPr>
            <a:spLocks noGrp="1"/>
          </p:cNvSpPr>
          <p:nvPr>
            <p:ph idx="1"/>
          </p:nvPr>
        </p:nvSpPr>
        <p:spPr>
          <a:xfrm>
            <a:off x="10591809" y="606425"/>
            <a:ext cx="15144257" cy="13006388"/>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354623" y="3189289"/>
            <a:ext cx="8912641" cy="10423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6ED362E1-C694-462D-90AC-D8838A59F2E2}"/>
              </a:ext>
            </a:extLst>
          </p:cNvPr>
          <p:cNvSpPr>
            <a:spLocks noGrp="1" noChangeArrowheads="1"/>
          </p:cNvSpPr>
          <p:nvPr>
            <p:ph type="sldNum" idx="10"/>
          </p:nvPr>
        </p:nvSpPr>
        <p:spPr>
          <a:ln/>
        </p:spPr>
        <p:txBody>
          <a:bodyPr/>
          <a:lstStyle>
            <a:lvl1pPr>
              <a:defRPr/>
            </a:lvl1pPr>
          </a:lstStyle>
          <a:p>
            <a:fld id="{315B0AFF-5357-4428-965B-F8209C5A9363}" type="slidenum">
              <a:rPr lang="en-US" altLang="en-US"/>
              <a:pPr/>
              <a:t>‹#›</a:t>
            </a:fld>
            <a:endParaRPr lang="en-US" altLang="en-US"/>
          </a:p>
        </p:txBody>
      </p:sp>
    </p:spTree>
    <p:extLst>
      <p:ext uri="{BB962C8B-B14F-4D97-AF65-F5344CB8AC3E}">
        <p14:creationId xmlns:p14="http://schemas.microsoft.com/office/powerpoint/2010/main" val="33112640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09133" y="10666414"/>
            <a:ext cx="16255471" cy="1260475"/>
          </a:xfrm>
        </p:spPr>
        <p:txBody>
          <a:bodyPr anchor="b"/>
          <a:lstStyle>
            <a:lvl1pPr algn="l">
              <a:defRPr sz="2222" b="1"/>
            </a:lvl1pPr>
          </a:lstStyle>
          <a:p>
            <a:r>
              <a:rPr lang="pl-PL"/>
              <a:t>Kliknij, aby edytować styl</a:t>
            </a:r>
          </a:p>
        </p:txBody>
      </p:sp>
      <p:sp>
        <p:nvSpPr>
          <p:cNvPr id="3" name="Symbol zastępczy obrazu 2"/>
          <p:cNvSpPr>
            <a:spLocks noGrp="1"/>
          </p:cNvSpPr>
          <p:nvPr>
            <p:ph type="pic" idx="1"/>
          </p:nvPr>
        </p:nvSpPr>
        <p:spPr>
          <a:xfrm>
            <a:off x="5309133" y="1362076"/>
            <a:ext cx="16255471" cy="9142413"/>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pPr lvl="0"/>
            <a:endParaRPr lang="pl-PL" noProof="0"/>
          </a:p>
        </p:txBody>
      </p:sp>
      <p:sp>
        <p:nvSpPr>
          <p:cNvPr id="4" name="Symbol zastępczy tekstu 3"/>
          <p:cNvSpPr>
            <a:spLocks noGrp="1"/>
          </p:cNvSpPr>
          <p:nvPr>
            <p:ph type="body" sz="half" idx="2"/>
          </p:nvPr>
        </p:nvSpPr>
        <p:spPr>
          <a:xfrm>
            <a:off x="5309133" y="11926889"/>
            <a:ext cx="16255471" cy="1787525"/>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pl-PL"/>
              <a:t>Kliknij, aby edytować style wzorca tekstu</a:t>
            </a:r>
          </a:p>
        </p:txBody>
      </p:sp>
      <p:sp>
        <p:nvSpPr>
          <p:cNvPr id="5" name="Rectangle 3">
            <a:extLst>
              <a:ext uri="{FF2B5EF4-FFF2-40B4-BE49-F238E27FC236}">
                <a16:creationId xmlns:a16="http://schemas.microsoft.com/office/drawing/2014/main" id="{C2AB96E7-8337-4F36-842B-0B2A485DE8FC}"/>
              </a:ext>
            </a:extLst>
          </p:cNvPr>
          <p:cNvSpPr>
            <a:spLocks noGrp="1" noChangeArrowheads="1"/>
          </p:cNvSpPr>
          <p:nvPr>
            <p:ph type="sldNum" idx="10"/>
          </p:nvPr>
        </p:nvSpPr>
        <p:spPr>
          <a:ln/>
        </p:spPr>
        <p:txBody>
          <a:bodyPr/>
          <a:lstStyle>
            <a:lvl1pPr>
              <a:defRPr/>
            </a:lvl1pPr>
          </a:lstStyle>
          <a:p>
            <a:fld id="{525CEB82-CB48-4F3A-BB61-F676D4DF93E2}" type="slidenum">
              <a:rPr lang="en-US" altLang="en-US"/>
              <a:pPr/>
              <a:t>‹#›</a:t>
            </a:fld>
            <a:endParaRPr lang="en-US" altLang="en-US"/>
          </a:p>
        </p:txBody>
      </p:sp>
    </p:spTree>
    <p:extLst>
      <p:ext uri="{BB962C8B-B14F-4D97-AF65-F5344CB8AC3E}">
        <p14:creationId xmlns:p14="http://schemas.microsoft.com/office/powerpoint/2010/main" val="27893093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54D6EB7-7D49-47A8-B9EB-A934183EF498}"/>
              </a:ext>
            </a:extLst>
          </p:cNvPr>
          <p:cNvSpPr>
            <a:spLocks noGrp="1" noChangeArrowheads="1"/>
          </p:cNvSpPr>
          <p:nvPr>
            <p:ph type="sldNum" idx="10"/>
          </p:nvPr>
        </p:nvSpPr>
        <p:spPr>
          <a:ln/>
        </p:spPr>
        <p:txBody>
          <a:bodyPr/>
          <a:lstStyle>
            <a:lvl1pPr>
              <a:defRPr/>
            </a:lvl1pPr>
          </a:lstStyle>
          <a:p>
            <a:fld id="{54DD3F78-0035-485B-A9F4-52ABC60A6673}" type="slidenum">
              <a:rPr lang="en-US" altLang="en-US"/>
              <a:pPr/>
              <a:t>‹#›</a:t>
            </a:fld>
            <a:endParaRPr lang="en-US" altLang="en-US"/>
          </a:p>
        </p:txBody>
      </p:sp>
    </p:spTree>
    <p:extLst>
      <p:ext uri="{BB962C8B-B14F-4D97-AF65-F5344CB8AC3E}">
        <p14:creationId xmlns:p14="http://schemas.microsoft.com/office/powerpoint/2010/main" val="3704480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20670342" y="6772276"/>
            <a:ext cx="3030262" cy="16938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1576027" y="6772276"/>
            <a:ext cx="8924987" cy="16938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id="{CC4D32AF-B5F4-43CC-81AF-ED145C0BB6A5}"/>
              </a:ext>
            </a:extLst>
          </p:cNvPr>
          <p:cNvSpPr>
            <a:spLocks noGrp="1" noChangeArrowheads="1"/>
          </p:cNvSpPr>
          <p:nvPr>
            <p:ph type="sldNum" idx="10"/>
          </p:nvPr>
        </p:nvSpPr>
        <p:spPr>
          <a:ln/>
        </p:spPr>
        <p:txBody>
          <a:bodyPr/>
          <a:lstStyle>
            <a:lvl1pPr>
              <a:defRPr/>
            </a:lvl1pPr>
          </a:lstStyle>
          <a:p>
            <a:fld id="{0AC79018-155C-4AC6-9F63-931F7F2CDA0F}" type="slidenum">
              <a:rPr lang="en-US" altLang="en-US"/>
              <a:pPr/>
              <a:t>‹#›</a:t>
            </a:fld>
            <a:endParaRPr lang="en-US" altLang="en-US"/>
          </a:p>
        </p:txBody>
      </p:sp>
    </p:spTree>
    <p:extLst>
      <p:ext uri="{BB962C8B-B14F-4D97-AF65-F5344CB8AC3E}">
        <p14:creationId xmlns:p14="http://schemas.microsoft.com/office/powerpoint/2010/main" val="4043108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D7A3D509-3D36-4D9D-B56F-56A412470A15}"/>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051" name="Rectangle 2">
            <a:extLst>
              <a:ext uri="{FF2B5EF4-FFF2-40B4-BE49-F238E27FC236}">
                <a16:creationId xmlns:a16="http://schemas.microsoft.com/office/drawing/2014/main" id="{7979CC0F-9761-43A3-A255-EFF629501601}"/>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grpSp>
        <p:nvGrpSpPr>
          <p:cNvPr id="2052" name="Group 3">
            <a:extLst>
              <a:ext uri="{FF2B5EF4-FFF2-40B4-BE49-F238E27FC236}">
                <a16:creationId xmlns:a16="http://schemas.microsoft.com/office/drawing/2014/main" id="{314CF2E1-CBB8-4BE1-BCF0-F99D03B29DF9}"/>
              </a:ext>
            </a:extLst>
          </p:cNvPr>
          <p:cNvGrpSpPr>
            <a:grpSpLocks/>
          </p:cNvGrpSpPr>
          <p:nvPr/>
        </p:nvGrpSpPr>
        <p:grpSpPr bwMode="auto">
          <a:xfrm>
            <a:off x="3291310" y="4292600"/>
            <a:ext cx="7386926" cy="7150100"/>
            <a:chOff x="1866" y="2704"/>
            <a:chExt cx="4188" cy="4504"/>
          </a:xfrm>
        </p:grpSpPr>
        <p:sp>
          <p:nvSpPr>
            <p:cNvPr id="1028" name="Rectangle 4">
              <a:extLst>
                <a:ext uri="{FF2B5EF4-FFF2-40B4-BE49-F238E27FC236}">
                  <a16:creationId xmlns:a16="http://schemas.microsoft.com/office/drawing/2014/main" id="{DEC90EF0-5F6E-439C-A567-9A0CEE4BCB5A}"/>
                </a:ext>
              </a:extLst>
            </p:cNvPr>
            <p:cNvSpPr>
              <a:spLocks noChangeArrowheads="1"/>
            </p:cNvSpPr>
            <p:nvPr/>
          </p:nvSpPr>
          <p:spPr bwMode="auto">
            <a:xfrm>
              <a:off x="3549" y="2704"/>
              <a:ext cx="799" cy="455"/>
            </a:xfrm>
            <a:prstGeom prst="rect">
              <a:avLst/>
            </a:prstGeom>
            <a:solidFill>
              <a:srgbClr val="F6F6F6">
                <a:alpha val="0"/>
              </a:srgbClr>
            </a:solidFill>
            <a:ln w="9525" cap="flat">
              <a:noFill/>
              <a:round/>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29" name="Freeform 5">
              <a:extLst>
                <a:ext uri="{FF2B5EF4-FFF2-40B4-BE49-F238E27FC236}">
                  <a16:creationId xmlns:a16="http://schemas.microsoft.com/office/drawing/2014/main" id="{DE59F0D0-FF58-48BC-A7A8-D3667151B4D7}"/>
                </a:ext>
              </a:extLst>
            </p:cNvPr>
            <p:cNvSpPr>
              <a:spLocks noChangeArrowheads="1"/>
            </p:cNvSpPr>
            <p:nvPr/>
          </p:nvSpPr>
          <p:spPr bwMode="auto">
            <a:xfrm rot="20940000">
              <a:off x="3706" y="3112"/>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E15365"/>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0" name="Freeform 6">
              <a:extLst>
                <a:ext uri="{FF2B5EF4-FFF2-40B4-BE49-F238E27FC236}">
                  <a16:creationId xmlns:a16="http://schemas.microsoft.com/office/drawing/2014/main" id="{1B9784CC-6D98-4540-A686-4F8BEABDC811}"/>
                </a:ext>
              </a:extLst>
            </p:cNvPr>
            <p:cNvSpPr>
              <a:spLocks noChangeArrowheads="1"/>
            </p:cNvSpPr>
            <p:nvPr/>
          </p:nvSpPr>
          <p:spPr bwMode="auto">
            <a:xfrm rot="2460000">
              <a:off x="4668" y="4015"/>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1575A8"/>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1" name="Freeform 7">
              <a:extLst>
                <a:ext uri="{FF2B5EF4-FFF2-40B4-BE49-F238E27FC236}">
                  <a16:creationId xmlns:a16="http://schemas.microsoft.com/office/drawing/2014/main" id="{D8A71A22-6F14-4344-B1E8-4F67039ADD76}"/>
                </a:ext>
              </a:extLst>
            </p:cNvPr>
            <p:cNvSpPr>
              <a:spLocks noChangeArrowheads="1"/>
            </p:cNvSpPr>
            <p:nvPr/>
          </p:nvSpPr>
          <p:spPr bwMode="auto">
            <a:xfrm rot="5520000">
              <a:off x="4569" y="5432"/>
              <a:ext cx="1389" cy="616"/>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E2AF33"/>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2" name="Freeform 8">
              <a:extLst>
                <a:ext uri="{FF2B5EF4-FFF2-40B4-BE49-F238E27FC236}">
                  <a16:creationId xmlns:a16="http://schemas.microsoft.com/office/drawing/2014/main" id="{D57E0EB3-D2AF-4649-BC06-CF8DBD4B9709}"/>
                </a:ext>
              </a:extLst>
            </p:cNvPr>
            <p:cNvSpPr>
              <a:spLocks noChangeArrowheads="1"/>
            </p:cNvSpPr>
            <p:nvPr/>
          </p:nvSpPr>
          <p:spPr bwMode="auto">
            <a:xfrm rot="8640000">
              <a:off x="3590" y="6229"/>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25A982"/>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3" name="Freeform 9">
              <a:extLst>
                <a:ext uri="{FF2B5EF4-FFF2-40B4-BE49-F238E27FC236}">
                  <a16:creationId xmlns:a16="http://schemas.microsoft.com/office/drawing/2014/main" id="{CC48514E-2FF1-4296-8514-A6270249073E}"/>
                </a:ext>
              </a:extLst>
            </p:cNvPr>
            <p:cNvSpPr>
              <a:spLocks noChangeArrowheads="1"/>
            </p:cNvSpPr>
            <p:nvPr/>
          </p:nvSpPr>
          <p:spPr bwMode="auto">
            <a:xfrm rot="11700000">
              <a:off x="2352" y="5859"/>
              <a:ext cx="1283" cy="667"/>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7E5886"/>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4" name="Freeform 10">
              <a:extLst>
                <a:ext uri="{FF2B5EF4-FFF2-40B4-BE49-F238E27FC236}">
                  <a16:creationId xmlns:a16="http://schemas.microsoft.com/office/drawing/2014/main" id="{DAC8EABE-ECDA-4572-A49E-292762E6782A}"/>
                </a:ext>
              </a:extLst>
            </p:cNvPr>
            <p:cNvSpPr>
              <a:spLocks noChangeArrowheads="1"/>
            </p:cNvSpPr>
            <p:nvPr/>
          </p:nvSpPr>
          <p:spPr bwMode="auto">
            <a:xfrm rot="14820000">
              <a:off x="1797" y="4609"/>
              <a:ext cx="1389" cy="616"/>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00BFC3"/>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5" name="Freeform 11">
              <a:extLst>
                <a:ext uri="{FF2B5EF4-FFF2-40B4-BE49-F238E27FC236}">
                  <a16:creationId xmlns:a16="http://schemas.microsoft.com/office/drawing/2014/main" id="{B6D76284-B68E-4298-946E-1D778DBE2F08}"/>
                </a:ext>
              </a:extLst>
            </p:cNvPr>
            <p:cNvSpPr>
              <a:spLocks noChangeArrowheads="1"/>
            </p:cNvSpPr>
            <p:nvPr/>
          </p:nvSpPr>
          <p:spPr bwMode="auto">
            <a:xfrm rot="17880000">
              <a:off x="2403" y="3388"/>
              <a:ext cx="1389" cy="616"/>
            </a:xfrm>
            <a:custGeom>
              <a:avLst/>
              <a:gdLst>
                <a:gd name="G0" fmla="+- 1 0 0"/>
                <a:gd name="G1" fmla="*/ 1 0 51712"/>
                <a:gd name="G2" fmla="+- 1 0 0"/>
                <a:gd name="G3" fmla="+- 1 0 0"/>
                <a:gd name="G4" fmla="+- 1 0 0"/>
                <a:gd name="G5" fmla="+- 1 0 0"/>
                <a:gd name="G6" fmla="+- 1 0 0"/>
              </a:gdLst>
              <a:ahLst/>
              <a:cxnLst>
                <a:cxn ang="0">
                  <a:pos x="0" y="0"/>
                </a:cxn>
                <a:cxn ang="0">
                  <a:pos x="11188" y="4866"/>
                </a:cxn>
                <a:cxn ang="0">
                  <a:pos x="21600" y="21572"/>
                </a:cxn>
              </a:cxnLst>
              <a:rect l="0" t="0" r="r" b="b"/>
              <a:pathLst>
                <a:path w="21600" h="21572">
                  <a:moveTo>
                    <a:pt x="0" y="0"/>
                  </a:moveTo>
                  <a:cubicBezTo>
                    <a:pt x="3852" y="-28"/>
                    <a:pt x="7664" y="1630"/>
                    <a:pt x="11188" y="4866"/>
                  </a:cubicBezTo>
                  <a:cubicBezTo>
                    <a:pt x="15257" y="8603"/>
                    <a:pt x="18830" y="14335"/>
                    <a:pt x="21600" y="21572"/>
                  </a:cubicBezTo>
                </a:path>
              </a:pathLst>
            </a:custGeom>
            <a:noFill/>
            <a:ln w="101520" cap="flat">
              <a:solidFill>
                <a:srgbClr val="57788F"/>
              </a:solidFill>
              <a:miter lim="800000"/>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6" name="Rectangle 12">
              <a:extLst>
                <a:ext uri="{FF2B5EF4-FFF2-40B4-BE49-F238E27FC236}">
                  <a16:creationId xmlns:a16="http://schemas.microsoft.com/office/drawing/2014/main" id="{8B110680-0129-454F-84D5-E13F949A133D}"/>
                </a:ext>
              </a:extLst>
            </p:cNvPr>
            <p:cNvSpPr>
              <a:spLocks noChangeArrowheads="1"/>
            </p:cNvSpPr>
            <p:nvPr/>
          </p:nvSpPr>
          <p:spPr bwMode="auto">
            <a:xfrm rot="16200000">
              <a:off x="5411" y="4691"/>
              <a:ext cx="865" cy="420"/>
            </a:xfrm>
            <a:prstGeom prst="rect">
              <a:avLst/>
            </a:prstGeom>
            <a:solidFill>
              <a:srgbClr val="F6F6F6">
                <a:alpha val="0"/>
              </a:srgbClr>
            </a:solidFill>
            <a:ln w="9525" cap="flat">
              <a:noFill/>
              <a:round/>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sp>
          <p:nvSpPr>
            <p:cNvPr id="1037" name="Rectangle 13">
              <a:extLst>
                <a:ext uri="{FF2B5EF4-FFF2-40B4-BE49-F238E27FC236}">
                  <a16:creationId xmlns:a16="http://schemas.microsoft.com/office/drawing/2014/main" id="{A030D07F-074F-4F19-A937-7F091E6CD1C9}"/>
                </a:ext>
              </a:extLst>
            </p:cNvPr>
            <p:cNvSpPr>
              <a:spLocks noChangeArrowheads="1"/>
            </p:cNvSpPr>
            <p:nvPr/>
          </p:nvSpPr>
          <p:spPr bwMode="auto">
            <a:xfrm rot="16200000">
              <a:off x="1643" y="4802"/>
              <a:ext cx="865" cy="420"/>
            </a:xfrm>
            <a:prstGeom prst="rect">
              <a:avLst/>
            </a:prstGeom>
            <a:solidFill>
              <a:srgbClr val="F6F6F6">
                <a:alpha val="0"/>
              </a:srgbClr>
            </a:solidFill>
            <a:ln w="9525" cap="flat">
              <a:noFill/>
              <a:round/>
              <a:headEnd/>
              <a:tailEnd/>
            </a:ln>
            <a:effectLst/>
          </p:spPr>
          <p:txBody>
            <a:bodyPr wrap="none" anchor="ctr"/>
            <a:lstStyle/>
            <a:p>
              <a:pPr>
                <a:buFont typeface="Times New Roman" pitchFamily="16" charset="0"/>
                <a:buNone/>
                <a:defRPr/>
              </a:pPr>
              <a:endParaRPr lang="pl-PL" sz="2444">
                <a:latin typeface="Open Sans Light" charset="0"/>
                <a:ea typeface="ＭＳ Ｐゴシック" charset="-128"/>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BFC3"/>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9491B9AB-08B3-4969-8BD7-D05FDFCC576C}"/>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3315" name="Rectangle 2">
            <a:extLst>
              <a:ext uri="{FF2B5EF4-FFF2-40B4-BE49-F238E27FC236}">
                <a16:creationId xmlns:a16="http://schemas.microsoft.com/office/drawing/2014/main" id="{EBF9FB77-A75E-427F-B7BF-70241A72BA42}"/>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2291" name="Rectangle 3">
            <a:extLst>
              <a:ext uri="{FF2B5EF4-FFF2-40B4-BE49-F238E27FC236}">
                <a16:creationId xmlns:a16="http://schemas.microsoft.com/office/drawing/2014/main" id="{1013F325-34C1-44B6-8D7B-5BDD50A387E7}"/>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E30BC329-F268-4891-A868-550DAB42CC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57788F"/>
        </a:solidFill>
        <a:effectLst/>
      </p:bgPr>
    </p:bg>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B76F01B9-8F49-43CD-862F-14C73376EBB7}"/>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4339" name="Rectangle 2">
            <a:extLst>
              <a:ext uri="{FF2B5EF4-FFF2-40B4-BE49-F238E27FC236}">
                <a16:creationId xmlns:a16="http://schemas.microsoft.com/office/drawing/2014/main" id="{3EBF5667-90FD-45EA-9D12-D9B963CC4522}"/>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3">
            <a:extLst>
              <a:ext uri="{FF2B5EF4-FFF2-40B4-BE49-F238E27FC236}">
                <a16:creationId xmlns:a16="http://schemas.microsoft.com/office/drawing/2014/main" id="{82037BE3-3D22-46DB-A117-C2959A562FC4}"/>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7975AEAC-6BA1-4F3F-9B57-035F074B9BA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62485" y="811305"/>
            <a:ext cx="23365718" cy="2945389"/>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862485" y="4056522"/>
            <a:ext cx="23365718" cy="966863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862485" y="14123753"/>
            <a:ext cx="6095405" cy="811304"/>
          </a:xfrm>
          <a:prstGeom prst="rect">
            <a:avLst/>
          </a:prstGeom>
        </p:spPr>
        <p:txBody>
          <a:bodyPr vert="horz" lIns="91440" tIns="45720" rIns="91440" bIns="45720" rtlCol="0" anchor="ctr"/>
          <a:lstStyle>
            <a:lvl1pPr algn="l">
              <a:defRPr sz="2666">
                <a:solidFill>
                  <a:schemeClr val="tx1">
                    <a:tint val="75000"/>
                  </a:schemeClr>
                </a:solidFill>
              </a:defRPr>
            </a:lvl1pPr>
          </a:lstStyle>
          <a:p>
            <a:fld id="{C764DE79-268F-4C1A-8933-263129D2AF90}" type="datetimeFigureOut">
              <a:rPr lang="en-US" dirty="0"/>
              <a:t>4/1/2025</a:t>
            </a:fld>
            <a:endParaRPr lang="en-US" dirty="0"/>
          </a:p>
        </p:txBody>
      </p:sp>
      <p:sp>
        <p:nvSpPr>
          <p:cNvPr id="5" name="Footer Placeholder 4"/>
          <p:cNvSpPr>
            <a:spLocks noGrp="1"/>
          </p:cNvSpPr>
          <p:nvPr>
            <p:ph type="ftr" sz="quarter" idx="3"/>
          </p:nvPr>
        </p:nvSpPr>
        <p:spPr>
          <a:xfrm>
            <a:off x="8973791" y="14123753"/>
            <a:ext cx="9143107" cy="811304"/>
          </a:xfrm>
          <a:prstGeom prst="rect">
            <a:avLst/>
          </a:prstGeom>
        </p:spPr>
        <p:txBody>
          <a:bodyPr vert="horz" lIns="91440" tIns="45720" rIns="91440" bIns="45720" rtlCol="0" anchor="ctr"/>
          <a:lstStyle>
            <a:lvl1pPr algn="ctr">
              <a:defRPr sz="2666">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132798" y="14123753"/>
            <a:ext cx="6095405" cy="811304"/>
          </a:xfrm>
          <a:prstGeom prst="rect">
            <a:avLst/>
          </a:prstGeom>
        </p:spPr>
        <p:txBody>
          <a:bodyPr vert="horz" lIns="91440" tIns="45720" rIns="91440" bIns="45720" rtlCol="0" anchor="ctr"/>
          <a:lstStyle>
            <a:lvl1pPr algn="r">
              <a:defRPr sz="2666">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309419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2031797" rtl="0" eaLnBrk="1" latinLnBrk="0" hangingPunct="1">
        <a:lnSpc>
          <a:spcPct val="90000"/>
        </a:lnSpc>
        <a:spcBef>
          <a:spcPct val="0"/>
        </a:spcBef>
        <a:buNone/>
        <a:defRPr sz="9777" kern="1200">
          <a:solidFill>
            <a:schemeClr val="tx1"/>
          </a:solidFill>
          <a:latin typeface="+mj-lt"/>
          <a:ea typeface="+mj-ea"/>
          <a:cs typeface="+mj-cs"/>
        </a:defRPr>
      </a:lvl1pPr>
    </p:titleStyle>
    <p:bodyStyle>
      <a:lvl1pPr marL="507949" indent="-507949" algn="l" defTabSz="2031797" rtl="0" eaLnBrk="1" latinLnBrk="0" hangingPunct="1">
        <a:lnSpc>
          <a:spcPct val="90000"/>
        </a:lnSpc>
        <a:spcBef>
          <a:spcPts val="2222"/>
        </a:spcBef>
        <a:buFont typeface="Arial" panose="020B0604020202020204" pitchFamily="34" charset="0"/>
        <a:buChar char="•"/>
        <a:defRPr sz="6222" kern="1200">
          <a:solidFill>
            <a:schemeClr val="tx1"/>
          </a:solidFill>
          <a:latin typeface="+mn-lt"/>
          <a:ea typeface="+mn-ea"/>
          <a:cs typeface="+mn-cs"/>
        </a:defRPr>
      </a:lvl1pPr>
      <a:lvl2pPr marL="1523848" indent="-507949" algn="l" defTabSz="2031797" rtl="0" eaLnBrk="1" latinLnBrk="0" hangingPunct="1">
        <a:lnSpc>
          <a:spcPct val="90000"/>
        </a:lnSpc>
        <a:spcBef>
          <a:spcPts val="1111"/>
        </a:spcBef>
        <a:buFont typeface="Arial" panose="020B0604020202020204" pitchFamily="34" charset="0"/>
        <a:buChar char="•"/>
        <a:defRPr sz="5333" kern="1200">
          <a:solidFill>
            <a:schemeClr val="tx1"/>
          </a:solidFill>
          <a:latin typeface="+mn-lt"/>
          <a:ea typeface="+mn-ea"/>
          <a:cs typeface="+mn-cs"/>
        </a:defRPr>
      </a:lvl2pPr>
      <a:lvl3pPr marL="2539746" indent="-507949" algn="l" defTabSz="2031797" rtl="0" eaLnBrk="1" latinLnBrk="0" hangingPunct="1">
        <a:lnSpc>
          <a:spcPct val="90000"/>
        </a:lnSpc>
        <a:spcBef>
          <a:spcPts val="1111"/>
        </a:spcBef>
        <a:buFont typeface="Arial" panose="020B0604020202020204" pitchFamily="34" charset="0"/>
        <a:buChar char="•"/>
        <a:defRPr sz="4444" kern="1200">
          <a:solidFill>
            <a:schemeClr val="tx1"/>
          </a:solidFill>
          <a:latin typeface="+mn-lt"/>
          <a:ea typeface="+mn-ea"/>
          <a:cs typeface="+mn-cs"/>
        </a:defRPr>
      </a:lvl3pPr>
      <a:lvl4pPr marL="3555644"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4pPr>
      <a:lvl5pPr marL="4571543"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5pPr>
      <a:lvl6pPr marL="5587441"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6pPr>
      <a:lvl7pPr marL="6603340"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7pPr>
      <a:lvl8pPr marL="7619238"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8pPr>
      <a:lvl9pPr marL="8635136" indent="-507949" algn="l" defTabSz="2031797"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2031797" rtl="0" eaLnBrk="1" latinLnBrk="0" hangingPunct="1">
        <a:defRPr sz="4000" kern="1200">
          <a:solidFill>
            <a:schemeClr val="tx1"/>
          </a:solidFill>
          <a:latin typeface="+mn-lt"/>
          <a:ea typeface="+mn-ea"/>
          <a:cs typeface="+mn-cs"/>
        </a:defRPr>
      </a:lvl1pPr>
      <a:lvl2pPr marL="1015898" algn="l" defTabSz="2031797" rtl="0" eaLnBrk="1" latinLnBrk="0" hangingPunct="1">
        <a:defRPr sz="4000" kern="1200">
          <a:solidFill>
            <a:schemeClr val="tx1"/>
          </a:solidFill>
          <a:latin typeface="+mn-lt"/>
          <a:ea typeface="+mn-ea"/>
          <a:cs typeface="+mn-cs"/>
        </a:defRPr>
      </a:lvl2pPr>
      <a:lvl3pPr marL="2031797" algn="l" defTabSz="2031797" rtl="0" eaLnBrk="1" latinLnBrk="0" hangingPunct="1">
        <a:defRPr sz="4000" kern="1200">
          <a:solidFill>
            <a:schemeClr val="tx1"/>
          </a:solidFill>
          <a:latin typeface="+mn-lt"/>
          <a:ea typeface="+mn-ea"/>
          <a:cs typeface="+mn-cs"/>
        </a:defRPr>
      </a:lvl3pPr>
      <a:lvl4pPr marL="3047695" algn="l" defTabSz="2031797" rtl="0" eaLnBrk="1" latinLnBrk="0" hangingPunct="1">
        <a:defRPr sz="4000" kern="1200">
          <a:solidFill>
            <a:schemeClr val="tx1"/>
          </a:solidFill>
          <a:latin typeface="+mn-lt"/>
          <a:ea typeface="+mn-ea"/>
          <a:cs typeface="+mn-cs"/>
        </a:defRPr>
      </a:lvl4pPr>
      <a:lvl5pPr marL="4063594" algn="l" defTabSz="2031797" rtl="0" eaLnBrk="1" latinLnBrk="0" hangingPunct="1">
        <a:defRPr sz="4000" kern="1200">
          <a:solidFill>
            <a:schemeClr val="tx1"/>
          </a:solidFill>
          <a:latin typeface="+mn-lt"/>
          <a:ea typeface="+mn-ea"/>
          <a:cs typeface="+mn-cs"/>
        </a:defRPr>
      </a:lvl5pPr>
      <a:lvl6pPr marL="5079492" algn="l" defTabSz="2031797" rtl="0" eaLnBrk="1" latinLnBrk="0" hangingPunct="1">
        <a:defRPr sz="4000" kern="1200">
          <a:solidFill>
            <a:schemeClr val="tx1"/>
          </a:solidFill>
          <a:latin typeface="+mn-lt"/>
          <a:ea typeface="+mn-ea"/>
          <a:cs typeface="+mn-cs"/>
        </a:defRPr>
      </a:lvl6pPr>
      <a:lvl7pPr marL="6095390" algn="l" defTabSz="2031797" rtl="0" eaLnBrk="1" latinLnBrk="0" hangingPunct="1">
        <a:defRPr sz="4000" kern="1200">
          <a:solidFill>
            <a:schemeClr val="tx1"/>
          </a:solidFill>
          <a:latin typeface="+mn-lt"/>
          <a:ea typeface="+mn-ea"/>
          <a:cs typeface="+mn-cs"/>
        </a:defRPr>
      </a:lvl7pPr>
      <a:lvl8pPr marL="7111289" algn="l" defTabSz="2031797" rtl="0" eaLnBrk="1" latinLnBrk="0" hangingPunct="1">
        <a:defRPr sz="4000" kern="1200">
          <a:solidFill>
            <a:schemeClr val="tx1"/>
          </a:solidFill>
          <a:latin typeface="+mn-lt"/>
          <a:ea typeface="+mn-ea"/>
          <a:cs typeface="+mn-cs"/>
        </a:defRPr>
      </a:lvl8pPr>
      <a:lvl9pPr marL="8127187" algn="l" defTabSz="2031797" rtl="0" eaLnBrk="1" latinLnBrk="0" hangingPunct="1">
        <a:defRPr sz="4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073" name="Line 1">
            <a:extLst>
              <a:ext uri="{FF2B5EF4-FFF2-40B4-BE49-F238E27FC236}">
                <a16:creationId xmlns:a16="http://schemas.microsoft.com/office/drawing/2014/main" id="{573F2553-FA43-4E1B-844A-B190BAAC011D}"/>
              </a:ext>
            </a:extLst>
          </p:cNvPr>
          <p:cNvSpPr>
            <a:spLocks noChangeShapeType="1"/>
          </p:cNvSpPr>
          <p:nvPr/>
        </p:nvSpPr>
        <p:spPr bwMode="auto">
          <a:xfrm>
            <a:off x="-17638" y="3101975"/>
            <a:ext cx="27127728" cy="1588"/>
          </a:xfrm>
          <a:prstGeom prst="line">
            <a:avLst/>
          </a:prstGeom>
          <a:noFill/>
          <a:ln w="12600" cap="sq">
            <a:solidFill>
              <a:srgbClr val="DDDDDD"/>
            </a:solidFill>
            <a:miter lim="800000"/>
            <a:headEnd/>
            <a:tailEnd/>
          </a:ln>
          <a:effectLst/>
        </p:spPr>
        <p:txBody>
          <a:bodyPr/>
          <a:lstStyle/>
          <a:p>
            <a:pPr>
              <a:buFont typeface="Times New Roman" pitchFamily="16" charset="0"/>
              <a:buNone/>
              <a:defRPr/>
            </a:pPr>
            <a:endParaRPr lang="pl-PL" sz="2444">
              <a:latin typeface="Open Sans Light" charset="0"/>
              <a:ea typeface="ＭＳ Ｐゴシック" charset="-128"/>
            </a:endParaRPr>
          </a:p>
        </p:txBody>
      </p:sp>
      <p:sp>
        <p:nvSpPr>
          <p:cNvPr id="3074" name="Rectangle 2">
            <a:extLst>
              <a:ext uri="{FF2B5EF4-FFF2-40B4-BE49-F238E27FC236}">
                <a16:creationId xmlns:a16="http://schemas.microsoft.com/office/drawing/2014/main" id="{70E8A5C9-09D9-46EF-BE04-BB7D1D4964DA}"/>
              </a:ext>
            </a:extLst>
          </p:cNvPr>
          <p:cNvSpPr>
            <a:spLocks noChangeArrowheads="1"/>
          </p:cNvSpPr>
          <p:nvPr/>
        </p:nvSpPr>
        <p:spPr bwMode="auto">
          <a:xfrm>
            <a:off x="24371438" y="858400"/>
            <a:ext cx="399232" cy="797803"/>
          </a:xfrm>
          <a:prstGeom prst="rect">
            <a:avLst/>
          </a:prstGeom>
          <a:noFill/>
          <a:ln w="9525" cap="flat">
            <a:noFill/>
            <a:round/>
            <a:headEnd/>
            <a:tailEnd/>
          </a:ln>
          <a:effectLst/>
        </p:spPr>
        <p:txBody>
          <a:bodyPr wrap="none" lIns="56398" tIns="56398" rIns="56398" bIns="56398" anchor="ctr">
            <a:spAutoFit/>
          </a:bodyPr>
          <a:lstStyle/>
          <a:p>
            <a:pPr algn="ct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4444">
                <a:solidFill>
                  <a:srgbClr val="7E89A5"/>
                </a:solidFill>
                <a:latin typeface="et-line" charset="0"/>
                <a:ea typeface="ＭＳ Ｐゴシック" charset="-128"/>
              </a:rPr>
              <a:t></a:t>
            </a:r>
          </a:p>
        </p:txBody>
      </p:sp>
      <p:sp>
        <p:nvSpPr>
          <p:cNvPr id="3075" name="Rectangle 3">
            <a:extLst>
              <a:ext uri="{FF2B5EF4-FFF2-40B4-BE49-F238E27FC236}">
                <a16:creationId xmlns:a16="http://schemas.microsoft.com/office/drawing/2014/main" id="{5EA41EE7-84FF-464F-9A72-DA6F8B77D27A}"/>
              </a:ext>
            </a:extLst>
          </p:cNvPr>
          <p:cNvSpPr>
            <a:spLocks noChangeArrowheads="1"/>
          </p:cNvSpPr>
          <p:nvPr/>
        </p:nvSpPr>
        <p:spPr bwMode="auto">
          <a:xfrm>
            <a:off x="25069916" y="858400"/>
            <a:ext cx="399232" cy="797803"/>
          </a:xfrm>
          <a:prstGeom prst="rect">
            <a:avLst/>
          </a:prstGeom>
          <a:noFill/>
          <a:ln w="9525" cap="flat">
            <a:noFill/>
            <a:round/>
            <a:headEnd/>
            <a:tailEnd/>
          </a:ln>
          <a:effectLst/>
        </p:spPr>
        <p:txBody>
          <a:bodyPr wrap="none" lIns="56398" tIns="56398" rIns="56398" bIns="56398" anchor="ctr">
            <a:spAutoFit/>
          </a:bodyPr>
          <a:lstStyle/>
          <a:p>
            <a:pPr algn="ct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4444">
                <a:solidFill>
                  <a:srgbClr val="7E89A5"/>
                </a:solidFill>
                <a:latin typeface="et-line" charset="0"/>
                <a:ea typeface="ＭＳ Ｐゴシック" charset="-128"/>
              </a:rPr>
              <a:t></a:t>
            </a:r>
          </a:p>
        </p:txBody>
      </p:sp>
      <p:sp>
        <p:nvSpPr>
          <p:cNvPr id="3076" name="Rectangle 4">
            <a:extLst>
              <a:ext uri="{FF2B5EF4-FFF2-40B4-BE49-F238E27FC236}">
                <a16:creationId xmlns:a16="http://schemas.microsoft.com/office/drawing/2014/main" id="{0E8861AE-5E51-4520-9428-5A1A775EDB1E}"/>
              </a:ext>
            </a:extLst>
          </p:cNvPr>
          <p:cNvSpPr>
            <a:spLocks noChangeArrowheads="1"/>
          </p:cNvSpPr>
          <p:nvPr/>
        </p:nvSpPr>
        <p:spPr bwMode="auto">
          <a:xfrm>
            <a:off x="25768393" y="858400"/>
            <a:ext cx="399232" cy="797803"/>
          </a:xfrm>
          <a:prstGeom prst="rect">
            <a:avLst/>
          </a:prstGeom>
          <a:noFill/>
          <a:ln w="9525" cap="flat">
            <a:noFill/>
            <a:round/>
            <a:headEnd/>
            <a:tailEnd/>
          </a:ln>
          <a:effectLst/>
        </p:spPr>
        <p:txBody>
          <a:bodyPr wrap="none" lIns="56398" tIns="56398" rIns="56398" bIns="56398" anchor="ctr">
            <a:spAutoFit/>
          </a:bodyPr>
          <a:lstStyle/>
          <a:p>
            <a:pPr algn="ct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4444">
                <a:solidFill>
                  <a:srgbClr val="7E89A5"/>
                </a:solidFill>
                <a:latin typeface="et-line" charset="0"/>
                <a:ea typeface="ＭＳ Ｐゴシック" charset="-128"/>
              </a:rPr>
              <a:t></a:t>
            </a:r>
          </a:p>
        </p:txBody>
      </p:sp>
      <p:sp>
        <p:nvSpPr>
          <p:cNvPr id="3077" name="Rectangle 5">
            <a:extLst>
              <a:ext uri="{FF2B5EF4-FFF2-40B4-BE49-F238E27FC236}">
                <a16:creationId xmlns:a16="http://schemas.microsoft.com/office/drawing/2014/main" id="{EADA4C30-6050-4F97-B3DA-8CCF21184A7A}"/>
              </a:ext>
            </a:extLst>
          </p:cNvPr>
          <p:cNvSpPr>
            <a:spLocks noChangeArrowheads="1"/>
          </p:cNvSpPr>
          <p:nvPr/>
        </p:nvSpPr>
        <p:spPr bwMode="auto">
          <a:xfrm>
            <a:off x="24133619" y="1546670"/>
            <a:ext cx="2136887" cy="661099"/>
          </a:xfrm>
          <a:prstGeom prst="rect">
            <a:avLst/>
          </a:prstGeom>
          <a:noFill/>
          <a:ln w="9525" cap="flat">
            <a:noFill/>
            <a:round/>
            <a:headEnd/>
            <a:tailEnd/>
          </a:ln>
          <a:effectLst/>
        </p:spPr>
        <p:txBody>
          <a:bodyPr wrap="none" lIns="56398" tIns="56398" rIns="56398" bIns="56398" anchor="ctr">
            <a:spAutoFit/>
          </a:bodyPr>
          <a:lstStyle/>
          <a:p>
            <a:pPr algn="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1778">
                <a:solidFill>
                  <a:srgbClr val="687189"/>
                </a:solidFill>
                <a:latin typeface="Open Sans Light" charset="0"/>
                <a:ea typeface="ＭＳ Ｐゴシック" charset="-128"/>
              </a:rPr>
              <a:t>Concept Digital INC.</a:t>
            </a:r>
          </a:p>
          <a:p>
            <a:pPr algn="r">
              <a:buClrTx/>
              <a:buFontTx/>
              <a:buNone/>
              <a:tabLst>
                <a:tab pos="0" algn="l"/>
                <a:tab pos="915450" algn="l"/>
                <a:tab pos="1832663" algn="l"/>
                <a:tab pos="2749876" algn="l"/>
                <a:tab pos="3667089" algn="l"/>
                <a:tab pos="4584302" algn="l"/>
                <a:tab pos="5501515" algn="l"/>
                <a:tab pos="6418728" algn="l"/>
                <a:tab pos="7335941" algn="l"/>
                <a:tab pos="8253154" algn="l"/>
                <a:tab pos="9170367" algn="l"/>
                <a:tab pos="10087580" algn="l"/>
                <a:tab pos="11004793" algn="l"/>
                <a:tab pos="11922006" algn="l"/>
              </a:tabLst>
              <a:defRPr/>
            </a:pPr>
            <a:r>
              <a:rPr lang="en-US" sz="1778">
                <a:solidFill>
                  <a:srgbClr val="687189"/>
                </a:solidFill>
                <a:latin typeface="Open Sans Light" charset="0"/>
                <a:ea typeface="ＭＳ Ｐゴシック" charset="-128"/>
              </a:rPr>
              <a:t>+12 987 654 32 11</a:t>
            </a:r>
          </a:p>
        </p:txBody>
      </p:sp>
      <p:sp>
        <p:nvSpPr>
          <p:cNvPr id="4103" name="Rectangle 6">
            <a:extLst>
              <a:ext uri="{FF2B5EF4-FFF2-40B4-BE49-F238E27FC236}">
                <a16:creationId xmlns:a16="http://schemas.microsoft.com/office/drawing/2014/main" id="{71BB41DC-AC08-4750-B74C-30122B30C7CF}"/>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4104" name="Rectangle 7">
            <a:extLst>
              <a:ext uri="{FF2B5EF4-FFF2-40B4-BE49-F238E27FC236}">
                <a16:creationId xmlns:a16="http://schemas.microsoft.com/office/drawing/2014/main" id="{26961979-9437-43A0-BCCE-434DF59BC871}"/>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D51E5FE7-B387-4FD9-AEA5-B041FE296DF3}"/>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5123" name="Rectangle 2">
            <a:extLst>
              <a:ext uri="{FF2B5EF4-FFF2-40B4-BE49-F238E27FC236}">
                <a16:creationId xmlns:a16="http://schemas.microsoft.com/office/drawing/2014/main" id="{16A4E7AE-C823-4D97-870F-50D5AA3D5FE4}"/>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D313D"/>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6DCAAE55-721D-498B-AB19-54166E2D351A}"/>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6147" name="Rectangle 2">
            <a:extLst>
              <a:ext uri="{FF2B5EF4-FFF2-40B4-BE49-F238E27FC236}">
                <a16:creationId xmlns:a16="http://schemas.microsoft.com/office/drawing/2014/main" id="{D4907751-3C7B-4F23-8B95-24A3C94E00AA}"/>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5365"/>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BAE14C00-268C-41CB-AF90-E403FF090282}"/>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8195" name="Rectangle 2">
            <a:extLst>
              <a:ext uri="{FF2B5EF4-FFF2-40B4-BE49-F238E27FC236}">
                <a16:creationId xmlns:a16="http://schemas.microsoft.com/office/drawing/2014/main" id="{0DE5F2AD-DEDC-40BA-BD90-19C0BEEF0BC9}"/>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7171" name="Rectangle 3">
            <a:extLst>
              <a:ext uri="{FF2B5EF4-FFF2-40B4-BE49-F238E27FC236}">
                <a16:creationId xmlns:a16="http://schemas.microsoft.com/office/drawing/2014/main" id="{A6F4FFF7-2784-4B4E-A751-15C03983F6A0}"/>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EC126CEF-C730-4911-8820-1EFB034A59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575A8"/>
        </a:solidFill>
        <a:effectLst/>
      </p:bgPr>
    </p:bg>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C1245CA4-60A0-4F6E-BD2F-9E24B6A00C5C}"/>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9219" name="Rectangle 2">
            <a:extLst>
              <a:ext uri="{FF2B5EF4-FFF2-40B4-BE49-F238E27FC236}">
                <a16:creationId xmlns:a16="http://schemas.microsoft.com/office/drawing/2014/main" id="{C852ED50-3098-4F83-8AFC-CB4CCA61DD07}"/>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8195" name="Rectangle 3">
            <a:extLst>
              <a:ext uri="{FF2B5EF4-FFF2-40B4-BE49-F238E27FC236}">
                <a16:creationId xmlns:a16="http://schemas.microsoft.com/office/drawing/2014/main" id="{BF113FD0-CF08-4828-96DC-2D9D6A11D26F}"/>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E4BFF10E-C202-4C53-BC71-960B9DC558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AF33"/>
        </a:solidFill>
        <a:effectLst/>
      </p:bgPr>
    </p:bg>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43EE4EA6-2896-4813-88B9-B6372A6A8843}"/>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43" name="Rectangle 2">
            <a:extLst>
              <a:ext uri="{FF2B5EF4-FFF2-40B4-BE49-F238E27FC236}">
                <a16:creationId xmlns:a16="http://schemas.microsoft.com/office/drawing/2014/main" id="{70FAEFE0-AF65-4CFD-83D5-DA9028F730AC}"/>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9219" name="Rectangle 3">
            <a:extLst>
              <a:ext uri="{FF2B5EF4-FFF2-40B4-BE49-F238E27FC236}">
                <a16:creationId xmlns:a16="http://schemas.microsoft.com/office/drawing/2014/main" id="{6F54B09C-CAD1-4C88-8C0C-33ED1BB063E7}"/>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65712F81-30C0-45D5-8496-56DAD5F0974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5A982"/>
        </a:solid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DC2042CA-78F2-4EDA-8078-4E08D57CE0CA}"/>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1267" name="Rectangle 2">
            <a:extLst>
              <a:ext uri="{FF2B5EF4-FFF2-40B4-BE49-F238E27FC236}">
                <a16:creationId xmlns:a16="http://schemas.microsoft.com/office/drawing/2014/main" id="{7A3DA9F2-0A3C-412C-A950-508EDF149B20}"/>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43" name="Rectangle 3">
            <a:extLst>
              <a:ext uri="{FF2B5EF4-FFF2-40B4-BE49-F238E27FC236}">
                <a16:creationId xmlns:a16="http://schemas.microsoft.com/office/drawing/2014/main" id="{0DD76387-1BF0-407C-8F19-E2680974FD5E}"/>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B86E6A87-4B9F-468E-9900-5CE101A9D5E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7E5886"/>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719AF35D-F9A7-436F-A99C-6E23718B35E3}"/>
              </a:ext>
            </a:extLst>
          </p:cNvPr>
          <p:cNvSpPr>
            <a:spLocks noGrp="1" noChangeArrowheads="1"/>
          </p:cNvSpPr>
          <p:nvPr>
            <p:ph type="body" idx="1"/>
          </p:nvPr>
        </p:nvSpPr>
        <p:spPr bwMode="auto">
          <a:xfrm>
            <a:off x="11598956" y="7985126"/>
            <a:ext cx="1210164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2291" name="Rectangle 2">
            <a:extLst>
              <a:ext uri="{FF2B5EF4-FFF2-40B4-BE49-F238E27FC236}">
                <a16:creationId xmlns:a16="http://schemas.microsoft.com/office/drawing/2014/main" id="{08D9483A-1592-4775-B81F-696CFF58AF45}"/>
              </a:ext>
            </a:extLst>
          </p:cNvPr>
          <p:cNvSpPr>
            <a:spLocks noGrp="1" noChangeArrowheads="1"/>
          </p:cNvSpPr>
          <p:nvPr>
            <p:ph type="title"/>
          </p:nvPr>
        </p:nvSpPr>
        <p:spPr bwMode="auto">
          <a:xfrm>
            <a:off x="11576026" y="6772276"/>
            <a:ext cx="1118974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1267" name="Rectangle 3">
            <a:extLst>
              <a:ext uri="{FF2B5EF4-FFF2-40B4-BE49-F238E27FC236}">
                <a16:creationId xmlns:a16="http://schemas.microsoft.com/office/drawing/2014/main" id="{ED2EBD44-85EF-4E42-B9BD-76AD724BAE0D}"/>
              </a:ext>
            </a:extLst>
          </p:cNvPr>
          <p:cNvSpPr>
            <a:spLocks noGrp="1" noChangeArrowheads="1"/>
          </p:cNvSpPr>
          <p:nvPr>
            <p:ph type="sldNum"/>
          </p:nvPr>
        </p:nvSpPr>
        <p:spPr bwMode="auto">
          <a:xfrm>
            <a:off x="26062374" y="14363701"/>
            <a:ext cx="530914" cy="481013"/>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buClrTx/>
              <a:buFontTx/>
              <a:buNone/>
              <a:defRPr sz="2889">
                <a:solidFill>
                  <a:srgbClr val="F6F6F6"/>
                </a:solidFill>
                <a:latin typeface="Roboto Light" pitchFamily="2" charset="0"/>
              </a:defRPr>
            </a:lvl1pPr>
          </a:lstStyle>
          <a:p>
            <a:fld id="{F335DBC3-D507-4135-9698-1712DA4D6F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mj-lt"/>
          <a:ea typeface="+mj-ea"/>
          <a:cs typeface="+mj-cs"/>
        </a:defRPr>
      </a:lvl1pPr>
      <a:lvl2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2pPr>
      <a:lvl3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3pPr>
      <a:lvl4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4pPr>
      <a:lvl5pPr algn="l" defTabSz="499176" rtl="0" eaLnBrk="0" fontAlgn="base" hangingPunct="0">
        <a:spcBef>
          <a:spcPct val="0"/>
        </a:spcBef>
        <a:spcAft>
          <a:spcPct val="0"/>
        </a:spcAft>
        <a:buClr>
          <a:srgbClr val="000000"/>
        </a:buClr>
        <a:buSzPct val="100000"/>
        <a:buFont typeface="Times New Roman" panose="02020603050405020304" pitchFamily="18" charset="0"/>
        <a:defRPr sz="6667">
          <a:solidFill>
            <a:srgbClr val="687189"/>
          </a:solidFill>
          <a:latin typeface="Open Sans Light" charset="0"/>
          <a:ea typeface="ＭＳ Ｐゴシック" charset="-128"/>
        </a:defRPr>
      </a:lvl5pPr>
      <a:lvl6pPr marL="279397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6pPr>
      <a:lvl7pPr marL="330196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7pPr>
      <a:lvl8pPr marL="3809962"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8pPr>
      <a:lvl9pPr marL="4317957" indent="-253997" algn="l" defTabSz="499176" rtl="0" eaLnBrk="0" fontAlgn="base" hangingPunct="0">
        <a:spcBef>
          <a:spcPct val="0"/>
        </a:spcBef>
        <a:spcAft>
          <a:spcPct val="0"/>
        </a:spcAft>
        <a:buClr>
          <a:srgbClr val="000000"/>
        </a:buClr>
        <a:buSzPct val="100000"/>
        <a:buFont typeface="Times New Roman" pitchFamily="16" charset="0"/>
        <a:defRPr sz="6667">
          <a:solidFill>
            <a:srgbClr val="687189"/>
          </a:solidFill>
          <a:latin typeface="Open Sans Light" charset="0"/>
          <a:ea typeface="ＭＳ Ｐゴシック" charset="-128"/>
        </a:defRPr>
      </a:lvl9pPr>
    </p:titleStyle>
    <p:bodyStyle>
      <a:lvl1pPr marL="380996" indent="-380996"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mn-cs"/>
        </a:defRPr>
      </a:lvl1pPr>
      <a:lvl2pPr marL="825492" indent="-3174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2pPr>
      <a:lvl3pPr marL="126998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3pPr>
      <a:lvl4pPr marL="1777982"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4pPr>
      <a:lvl5pPr marL="2285977" indent="-253997" algn="l" defTabSz="499176" rtl="0" eaLnBrk="0" fontAlgn="base" hangingPunct="0">
        <a:spcBef>
          <a:spcPts val="5778"/>
        </a:spcBef>
        <a:spcAft>
          <a:spcPct val="0"/>
        </a:spcAft>
        <a:buClr>
          <a:srgbClr val="000000"/>
        </a:buClr>
        <a:buSzPct val="100000"/>
        <a:buFont typeface="Times New Roman" panose="02020603050405020304" pitchFamily="18" charset="0"/>
        <a:defRPr sz="2667">
          <a:solidFill>
            <a:srgbClr val="687189"/>
          </a:solidFill>
          <a:latin typeface="+mn-lt"/>
          <a:ea typeface="+mn-ea"/>
          <a:cs typeface="Open Sans Light" charset="0"/>
        </a:defRPr>
      </a:lvl5pPr>
      <a:lvl6pPr marL="279397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6pPr>
      <a:lvl7pPr marL="330196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7pPr>
      <a:lvl8pPr marL="3809962"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8pPr>
      <a:lvl9pPr marL="4317957" indent="-253997" algn="l" defTabSz="499176" rtl="0" eaLnBrk="0" fontAlgn="base" hangingPunct="0">
        <a:spcBef>
          <a:spcPts val="5778"/>
        </a:spcBef>
        <a:spcAft>
          <a:spcPct val="0"/>
        </a:spcAft>
        <a:buClr>
          <a:srgbClr val="000000"/>
        </a:buClr>
        <a:buSzPct val="100000"/>
        <a:buFont typeface="Times New Roman" pitchFamily="16" charset="0"/>
        <a:defRPr sz="2667">
          <a:solidFill>
            <a:srgbClr val="687189"/>
          </a:solidFill>
          <a:latin typeface="+mn-lt"/>
          <a:ea typeface="+mn-ea"/>
          <a:cs typeface="Open Sans Light" charset="0"/>
        </a:defRPr>
      </a:lvl9pPr>
    </p:bodyStyle>
    <p:otherStyle>
      <a:defPPr>
        <a:defRPr lang="pl-PL"/>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8.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28.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8.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8.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28.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28.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8.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8.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8.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28.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2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28.xml"/><Relationship Id="rId5" Type="http://schemas.openxmlformats.org/officeDocument/2006/relationships/image" Target="../media/image5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28.xml"/><Relationship Id="rId5" Type="http://schemas.openxmlformats.org/officeDocument/2006/relationships/image" Target="../media/image5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28.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8.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8.xml"/><Relationship Id="rId5" Type="http://schemas.openxmlformats.org/officeDocument/2006/relationships/image" Target="../media/image52.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8.xml"/><Relationship Id="rId5" Type="http://schemas.openxmlformats.org/officeDocument/2006/relationships/image" Target="../media/image59.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28.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28.xml"/><Relationship Id="rId5" Type="http://schemas.openxmlformats.org/officeDocument/2006/relationships/image" Target="../media/image63.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8.xml"/><Relationship Id="rId5" Type="http://schemas.openxmlformats.org/officeDocument/2006/relationships/image" Target="../media/image64.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8.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image" Target="../media/image6.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28.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8.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E4D249E4-74D9-CF82-ACDC-316EF74BAA1D}"/>
              </a:ext>
            </a:extLst>
          </p:cNvPr>
          <p:cNvSpPr/>
          <p:nvPr/>
        </p:nvSpPr>
        <p:spPr bwMode="auto">
          <a:xfrm>
            <a:off x="19738032" y="9779446"/>
            <a:ext cx="6120680" cy="432048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pl-PL" sz="2200" b="0" i="0" u="none" strike="noStrike" cap="none" normalizeH="0" baseline="0">
              <a:ln>
                <a:solidFill>
                  <a:schemeClr val="bg1"/>
                </a:solidFill>
              </a:ln>
              <a:effectLst/>
              <a:latin typeface="Open Sans Light" charset="0"/>
              <a:ea typeface="ＭＳ Ｐゴシック" charset="-128"/>
            </a:endParaRPr>
          </a:p>
        </p:txBody>
      </p:sp>
      <p:pic>
        <p:nvPicPr>
          <p:cNvPr id="2" name="Obraz 1">
            <a:extLst>
              <a:ext uri="{FF2B5EF4-FFF2-40B4-BE49-F238E27FC236}">
                <a16:creationId xmlns:a16="http://schemas.microsoft.com/office/drawing/2014/main" id="{95E90568-0DB4-1732-B7A2-926AFDB10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8032" y="9184773"/>
            <a:ext cx="6420180" cy="4915153"/>
          </a:xfrm>
          <a:prstGeom prst="rect">
            <a:avLst/>
          </a:prstGeom>
        </p:spPr>
      </p:pic>
    </p:spTree>
    <p:extLst>
      <p:ext uri="{BB962C8B-B14F-4D97-AF65-F5344CB8AC3E}">
        <p14:creationId xmlns:p14="http://schemas.microsoft.com/office/powerpoint/2010/main" val="2727201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7B08106-A28E-AAB8-9D9E-B8B1A17AD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304" y="4667946"/>
            <a:ext cx="10009112" cy="10009112"/>
          </a:xfrm>
          <a:prstGeom prst="rect">
            <a:avLst/>
          </a:prstGeom>
        </p:spPr>
      </p:pic>
      <p:pic>
        <p:nvPicPr>
          <p:cNvPr id="5" name="Obraz 4">
            <a:extLst>
              <a:ext uri="{FF2B5EF4-FFF2-40B4-BE49-F238E27FC236}">
                <a16:creationId xmlns:a16="http://schemas.microsoft.com/office/drawing/2014/main" id="{6B2973B6-29C0-07F2-8D09-131360A88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480" y="0"/>
            <a:ext cx="12321208" cy="15229406"/>
          </a:xfrm>
          <a:prstGeom prst="rect">
            <a:avLst/>
          </a:prstGeom>
        </p:spPr>
      </p:pic>
      <p:sp>
        <p:nvSpPr>
          <p:cNvPr id="6" name="Rectangle 23">
            <a:extLst>
              <a:ext uri="{FF2B5EF4-FFF2-40B4-BE49-F238E27FC236}">
                <a16:creationId xmlns:a16="http://schemas.microsoft.com/office/drawing/2014/main" id="{5F6C60FE-BA20-0ACA-BF9C-CEA0A279C9E8}"/>
              </a:ext>
            </a:extLst>
          </p:cNvPr>
          <p:cNvSpPr>
            <a:spLocks noChangeArrowheads="1"/>
          </p:cNvSpPr>
          <p:nvPr/>
        </p:nvSpPr>
        <p:spPr bwMode="auto">
          <a:xfrm>
            <a:off x="1736032" y="5314950"/>
            <a:ext cx="11082459"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Faculty of Medicine has a great teaching staff consisting of physicians and researchers of national fame. </a:t>
            </a:r>
          </a:p>
          <a:p>
            <a:pPr eaLnBrk="1" hangingPunct="1">
              <a:buClrTx/>
              <a:buFontTx/>
              <a:buNone/>
            </a:pPr>
            <a:r>
              <a:rPr lang="en-US" altLang="en-US" sz="2800" dirty="0">
                <a:solidFill>
                  <a:schemeClr val="tx1"/>
                </a:solidFill>
                <a:latin typeface="Gotham Light" pitchFamily="50" charset="0"/>
                <a:cs typeface="Gotham Light" pitchFamily="50" charset="0"/>
              </a:rPr>
              <a:t>Faculty has well-equipped laboratories, with a unique multi-profile Centre of Medical Simulation and "Virtual heart” application.</a:t>
            </a:r>
          </a:p>
          <a:p>
            <a:pPr eaLnBrk="1" hangingPunct="1">
              <a:buClrTx/>
              <a:buFontTx/>
              <a:buNone/>
            </a:pPr>
            <a:r>
              <a:rPr lang="en-US" altLang="en-US" sz="2800" dirty="0">
                <a:solidFill>
                  <a:schemeClr val="tx1"/>
                </a:solidFill>
                <a:latin typeface="Gotham Light" pitchFamily="50" charset="0"/>
                <a:cs typeface="Gotham Light" pitchFamily="50" charset="0"/>
              </a:rPr>
              <a:t>Students’ internships take place under the guidance of excellent professionals in more than twenty best hospitals in the region, including the University Hospital of Opole.</a:t>
            </a:r>
          </a:p>
          <a:p>
            <a:pPr eaLnBrk="1" hangingPunct="1">
              <a:buClrTx/>
              <a:buFontTx/>
              <a:buNone/>
            </a:pPr>
            <a:r>
              <a:rPr lang="en-US" altLang="en-US" sz="2800" dirty="0">
                <a:solidFill>
                  <a:schemeClr val="tx1"/>
                </a:solidFill>
                <a:latin typeface="Gotham Light" pitchFamily="50" charset="0"/>
                <a:cs typeface="Gotham Light" pitchFamily="50" charset="0"/>
              </a:rPr>
              <a:t>Students take part in student research groups and </a:t>
            </a:r>
            <a:r>
              <a:rPr lang="en-US" altLang="en-US" sz="2800" dirty="0" err="1">
                <a:solidFill>
                  <a:schemeClr val="tx1"/>
                </a:solidFill>
                <a:latin typeface="Gotham Light" pitchFamily="50" charset="0"/>
                <a:cs typeface="Gotham Light" pitchFamily="50" charset="0"/>
              </a:rPr>
              <a:t>organise</a:t>
            </a:r>
            <a:r>
              <a:rPr lang="en-US" altLang="en-US" sz="2800" dirty="0">
                <a:solidFill>
                  <a:schemeClr val="tx1"/>
                </a:solidFill>
                <a:latin typeface="Gotham Light" pitchFamily="50" charset="0"/>
                <a:cs typeface="Gotham Light" pitchFamily="50" charset="0"/>
              </a:rPr>
              <a:t> preventive actions for the benefit of the inhabitants of Opole and the Opole region.</a:t>
            </a:r>
          </a:p>
        </p:txBody>
      </p:sp>
      <p:sp>
        <p:nvSpPr>
          <p:cNvPr id="2" name="Rectangle 22">
            <a:extLst>
              <a:ext uri="{FF2B5EF4-FFF2-40B4-BE49-F238E27FC236}">
                <a16:creationId xmlns:a16="http://schemas.microsoft.com/office/drawing/2014/main" id="{945DF1E1-BE06-5C0F-C667-7AB5E7591D44}"/>
              </a:ext>
            </a:extLst>
          </p:cNvPr>
          <p:cNvSpPr>
            <a:spLocks noChangeArrowheads="1"/>
          </p:cNvSpPr>
          <p:nvPr/>
        </p:nvSpPr>
        <p:spPr bwMode="auto">
          <a:xfrm>
            <a:off x="-496216" y="3586758"/>
            <a:ext cx="9638909" cy="87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4400" dirty="0">
                <a:solidFill>
                  <a:schemeClr val="tx1"/>
                </a:solidFill>
                <a:latin typeface="Gotham Light" pitchFamily="50" charset="0"/>
                <a:cs typeface="Gotham Light" pitchFamily="50" charset="0"/>
              </a:rPr>
              <a:t>Faculty of Medicine</a:t>
            </a:r>
            <a:endParaRPr lang="en-US" altLang="en-US" sz="4400" b="1" dirty="0">
              <a:solidFill>
                <a:schemeClr val="tx1"/>
              </a:solidFill>
              <a:latin typeface="Gotham Bold" pitchFamily="50" charset="0"/>
              <a:cs typeface="Gotham Bold" pitchFamily="50" charset="0"/>
            </a:endParaRPr>
          </a:p>
        </p:txBody>
      </p:sp>
      <p:pic>
        <p:nvPicPr>
          <p:cNvPr id="8" name="Obraz 7">
            <a:extLst>
              <a:ext uri="{FF2B5EF4-FFF2-40B4-BE49-F238E27FC236}">
                <a16:creationId xmlns:a16="http://schemas.microsoft.com/office/drawing/2014/main" id="{A399A106-61AD-F3A1-A56E-0355458AA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2398746"/>
            <a:ext cx="6360300" cy="2254904"/>
          </a:xfrm>
          <a:prstGeom prst="rect">
            <a:avLst/>
          </a:prstGeom>
        </p:spPr>
      </p:pic>
    </p:spTree>
    <p:extLst>
      <p:ext uri="{BB962C8B-B14F-4D97-AF65-F5344CB8AC3E}">
        <p14:creationId xmlns:p14="http://schemas.microsoft.com/office/powerpoint/2010/main" val="382412280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E549FA5-196F-6542-8024-CE3EA730D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9880" y="6395070"/>
            <a:ext cx="8003122" cy="8003122"/>
          </a:xfrm>
          <a:prstGeom prst="rect">
            <a:avLst/>
          </a:prstGeom>
        </p:spPr>
      </p:pic>
      <p:pic>
        <p:nvPicPr>
          <p:cNvPr id="5" name="Obraz 4">
            <a:extLst>
              <a:ext uri="{FF2B5EF4-FFF2-40B4-BE49-F238E27FC236}">
                <a16:creationId xmlns:a16="http://schemas.microsoft.com/office/drawing/2014/main" id="{60DCE500-7750-2E4A-5B56-DC70CC5EC4E3}"/>
              </a:ext>
            </a:extLst>
          </p:cNvPr>
          <p:cNvPicPr>
            <a:picLocks noChangeAspect="1"/>
          </p:cNvPicPr>
          <p:nvPr/>
        </p:nvPicPr>
        <p:blipFill rotWithShape="1">
          <a:blip r:embed="rId3">
            <a:extLst>
              <a:ext uri="{28A0092B-C50C-407E-A947-70E740481C1C}">
                <a14:useLocalDpi xmlns:a14="http://schemas.microsoft.com/office/drawing/2010/main" val="0"/>
              </a:ext>
            </a:extLst>
          </a:blip>
          <a:srcRect l="27403" r="18639"/>
          <a:stretch/>
        </p:blipFill>
        <p:spPr>
          <a:xfrm>
            <a:off x="-1" y="0"/>
            <a:ext cx="12321209" cy="15238413"/>
          </a:xfrm>
          <a:prstGeom prst="rect">
            <a:avLst/>
          </a:prstGeom>
        </p:spPr>
      </p:pic>
      <p:sp>
        <p:nvSpPr>
          <p:cNvPr id="6" name="Rectangle 23">
            <a:extLst>
              <a:ext uri="{FF2B5EF4-FFF2-40B4-BE49-F238E27FC236}">
                <a16:creationId xmlns:a16="http://schemas.microsoft.com/office/drawing/2014/main" id="{3899634D-35CE-D9FF-68E8-5D8B3EB4CC64}"/>
              </a:ext>
            </a:extLst>
          </p:cNvPr>
          <p:cNvSpPr>
            <a:spLocks noChangeArrowheads="1"/>
          </p:cNvSpPr>
          <p:nvPr/>
        </p:nvSpPr>
        <p:spPr bwMode="auto">
          <a:xfrm>
            <a:off x="14625464" y="6683102"/>
            <a:ext cx="11082459"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is of an interdisciplinary character. It employs  excellent academics, a number of whom are internationally </a:t>
            </a:r>
            <a:r>
              <a:rPr lang="en-US" altLang="en-US" sz="2800" dirty="0" err="1">
                <a:solidFill>
                  <a:schemeClr val="tx1"/>
                </a:solidFill>
                <a:latin typeface="Gotham Light" pitchFamily="50" charset="0"/>
                <a:cs typeface="Gotham Light" pitchFamily="50" charset="0"/>
              </a:rPr>
              <a:t>recognised</a:t>
            </a:r>
            <a:r>
              <a:rPr lang="en-US" altLang="en-US" sz="2800" dirty="0">
                <a:solidFill>
                  <a:schemeClr val="tx1"/>
                </a:solidFill>
                <a:latin typeface="Gotham Light" pitchFamily="50" charset="0"/>
                <a:cs typeface="Gotham Light" pitchFamily="50" charset="0"/>
              </a:rPr>
              <a:t> specialists working in the EU expert groups,  consulting large research projects carried out in Europe.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can find attractive work in IT, finance and insurance, education, industry, and even medical services. </a:t>
            </a:r>
          </a:p>
        </p:txBody>
      </p:sp>
      <p:pic>
        <p:nvPicPr>
          <p:cNvPr id="7" name="Obraz 6">
            <a:extLst>
              <a:ext uri="{FF2B5EF4-FFF2-40B4-BE49-F238E27FC236}">
                <a16:creationId xmlns:a16="http://schemas.microsoft.com/office/drawing/2014/main" id="{76DF093D-35EE-AC94-64DC-12E6417CA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3416" y="3442742"/>
            <a:ext cx="7303928" cy="2254904"/>
          </a:xfrm>
          <a:prstGeom prst="rect">
            <a:avLst/>
          </a:prstGeom>
        </p:spPr>
      </p:pic>
    </p:spTree>
    <p:extLst>
      <p:ext uri="{BB962C8B-B14F-4D97-AF65-F5344CB8AC3E}">
        <p14:creationId xmlns:p14="http://schemas.microsoft.com/office/powerpoint/2010/main" val="64658638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F7E3402-DE5B-DF0E-B6EE-9CCD4235A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544" y="7440381"/>
            <a:ext cx="7200800" cy="7186763"/>
          </a:xfrm>
          <a:prstGeom prst="rect">
            <a:avLst/>
          </a:prstGeom>
        </p:spPr>
      </p:pic>
      <p:pic>
        <p:nvPicPr>
          <p:cNvPr id="5" name="Obraz 4">
            <a:extLst>
              <a:ext uri="{FF2B5EF4-FFF2-40B4-BE49-F238E27FC236}">
                <a16:creationId xmlns:a16="http://schemas.microsoft.com/office/drawing/2014/main" id="{E702B037-7CDA-0249-2DC7-90CC01A4A2A2}"/>
              </a:ext>
            </a:extLst>
          </p:cNvPr>
          <p:cNvPicPr>
            <a:picLocks noChangeAspect="1"/>
          </p:cNvPicPr>
          <p:nvPr/>
        </p:nvPicPr>
        <p:blipFill rotWithShape="1">
          <a:blip r:embed="rId3">
            <a:extLst>
              <a:ext uri="{28A0092B-C50C-407E-A947-70E740481C1C}">
                <a14:useLocalDpi xmlns:a14="http://schemas.microsoft.com/office/drawing/2010/main" val="0"/>
              </a:ext>
            </a:extLst>
          </a:blip>
          <a:srcRect l="30035" t="6772" r="19079" b="-1123"/>
          <a:stretch/>
        </p:blipFill>
        <p:spPr>
          <a:xfrm>
            <a:off x="14625464" y="0"/>
            <a:ext cx="12465224" cy="15416527"/>
          </a:xfrm>
          <a:prstGeom prst="rect">
            <a:avLst/>
          </a:prstGeom>
        </p:spPr>
      </p:pic>
      <p:sp>
        <p:nvSpPr>
          <p:cNvPr id="6" name="Rectangle 23">
            <a:extLst>
              <a:ext uri="{FF2B5EF4-FFF2-40B4-BE49-F238E27FC236}">
                <a16:creationId xmlns:a16="http://schemas.microsoft.com/office/drawing/2014/main" id="{8A0040AD-7899-F659-CFA2-C52E7930D781}"/>
              </a:ext>
            </a:extLst>
          </p:cNvPr>
          <p:cNvSpPr>
            <a:spLocks noChangeArrowheads="1"/>
          </p:cNvSpPr>
          <p:nvPr/>
        </p:nvSpPr>
        <p:spPr bwMode="auto">
          <a:xfrm>
            <a:off x="1736032" y="5314950"/>
            <a:ext cx="11082459"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emerged from the Faculty of Social Sciences in 2019. </a:t>
            </a:r>
          </a:p>
          <a:p>
            <a:pPr eaLnBrk="1" hangingPunct="1">
              <a:buClrTx/>
              <a:buFontTx/>
              <a:buNone/>
            </a:pPr>
            <a:r>
              <a:rPr lang="en-US" altLang="en-US" sz="2800" dirty="0">
                <a:solidFill>
                  <a:schemeClr val="tx1"/>
                </a:solidFill>
                <a:latin typeface="Gotham Light" pitchFamily="50" charset="0"/>
                <a:cs typeface="Gotham Light" pitchFamily="50" charset="0"/>
              </a:rPr>
              <a:t>It conducts a unique Europe Master </a:t>
            </a:r>
            <a:r>
              <a:rPr lang="en-US" altLang="en-US" sz="2800" dirty="0" err="1">
                <a:solidFill>
                  <a:schemeClr val="tx1"/>
                </a:solidFill>
                <a:latin typeface="Gotham Light" pitchFamily="50" charset="0"/>
                <a:cs typeface="Gotham Light" pitchFamily="50" charset="0"/>
              </a:rPr>
              <a:t>programme</a:t>
            </a:r>
            <a:r>
              <a:rPr lang="en-US" altLang="en-US" sz="2800" dirty="0">
                <a:solidFill>
                  <a:schemeClr val="tx1"/>
                </a:solidFill>
                <a:latin typeface="Gotham Light" pitchFamily="50" charset="0"/>
                <a:cs typeface="Gotham Light" pitchFamily="50" charset="0"/>
              </a:rPr>
              <a:t>, enabling students to simultaneously obtain master's degrees from three universities: University of Opole, University of Johannes Gutenberg in Mainz, and University of Burgundy in Dijon.</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of the Faculty of Political Science and Social Communication are well prepared to work in the public administration or the media. </a:t>
            </a:r>
          </a:p>
        </p:txBody>
      </p:sp>
      <p:pic>
        <p:nvPicPr>
          <p:cNvPr id="11" name="Obraz 10">
            <a:extLst>
              <a:ext uri="{FF2B5EF4-FFF2-40B4-BE49-F238E27FC236}">
                <a16:creationId xmlns:a16="http://schemas.microsoft.com/office/drawing/2014/main" id="{4B79FE54-ADB6-4656-5A3E-D25433966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2598381"/>
            <a:ext cx="8394612" cy="2267158"/>
          </a:xfrm>
          <a:prstGeom prst="rect">
            <a:avLst/>
          </a:prstGeom>
        </p:spPr>
      </p:pic>
    </p:spTree>
    <p:extLst>
      <p:ext uri="{BB962C8B-B14F-4D97-AF65-F5344CB8AC3E}">
        <p14:creationId xmlns:p14="http://schemas.microsoft.com/office/powerpoint/2010/main" val="175291551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9D05E47-E135-CD20-ECB3-379555CBC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4644" y="6683102"/>
            <a:ext cx="7987396" cy="7973432"/>
          </a:xfrm>
          <a:prstGeom prst="rect">
            <a:avLst/>
          </a:prstGeom>
        </p:spPr>
      </p:pic>
      <p:pic>
        <p:nvPicPr>
          <p:cNvPr id="5" name="Obraz 4">
            <a:extLst>
              <a:ext uri="{FF2B5EF4-FFF2-40B4-BE49-F238E27FC236}">
                <a16:creationId xmlns:a16="http://schemas.microsoft.com/office/drawing/2014/main" id="{77DD7D61-455A-3BC0-72C3-2930AD013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 y="0"/>
            <a:ext cx="12379451" cy="15238413"/>
          </a:xfrm>
          <a:prstGeom prst="rect">
            <a:avLst/>
          </a:prstGeom>
        </p:spPr>
      </p:pic>
      <p:sp>
        <p:nvSpPr>
          <p:cNvPr id="2" name="Rectangle 23">
            <a:extLst>
              <a:ext uri="{FF2B5EF4-FFF2-40B4-BE49-F238E27FC236}">
                <a16:creationId xmlns:a16="http://schemas.microsoft.com/office/drawing/2014/main" id="{1D80E5C7-30CE-B4B0-FB73-EC8AB6440B78}"/>
              </a:ext>
            </a:extLst>
          </p:cNvPr>
          <p:cNvSpPr>
            <a:spLocks noChangeArrowheads="1"/>
          </p:cNvSpPr>
          <p:nvPr/>
        </p:nvSpPr>
        <p:spPr bwMode="auto">
          <a:xfrm>
            <a:off x="14481448" y="4818439"/>
            <a:ext cx="11082459"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rPr>
              <a:t>It was established on the basis of the State Higher Medical School of Opole, which was incorporated into the structures of the University of Opole on July 15, 2020.</a:t>
            </a:r>
          </a:p>
          <a:p>
            <a:pPr eaLnBrk="1" hangingPunct="1">
              <a:buClrTx/>
              <a:buFontTx/>
              <a:buNone/>
            </a:pPr>
            <a:endParaRPr lang="en-US" altLang="en-US" sz="2800" dirty="0">
              <a:solidFill>
                <a:schemeClr val="tx1"/>
              </a:solidFill>
              <a:latin typeface="Gotham Light" pitchFamily="50" charset="0"/>
            </a:endParaRPr>
          </a:p>
          <a:p>
            <a:pPr eaLnBrk="1" hangingPunct="1">
              <a:buClrTx/>
              <a:buFontTx/>
              <a:buNone/>
            </a:pPr>
            <a:r>
              <a:rPr lang="en-US" altLang="en-US" sz="2800" dirty="0">
                <a:solidFill>
                  <a:schemeClr val="tx1"/>
                </a:solidFill>
                <a:latin typeface="Gotham Light" pitchFamily="50" charset="0"/>
              </a:rPr>
              <a:t>The faculty has 5 study </a:t>
            </a:r>
            <a:r>
              <a:rPr lang="en-US" altLang="en-US" sz="2800" dirty="0" err="1">
                <a:solidFill>
                  <a:schemeClr val="tx1"/>
                </a:solidFill>
                <a:latin typeface="Gotham Light" pitchFamily="50" charset="0"/>
              </a:rPr>
              <a:t>programmes</a:t>
            </a:r>
            <a:r>
              <a:rPr lang="en-US" altLang="en-US" sz="2800" dirty="0">
                <a:solidFill>
                  <a:schemeClr val="tx1"/>
                </a:solidFill>
                <a:latin typeface="Gotham Light" pitchFamily="50" charset="0"/>
              </a:rPr>
              <a:t>: dietetics (bachelor's degree), physiotherapy (single master's and second degree), cosmetology (bachelor's degree), nursing (bachelor's and master's degree) and obstetrics (bachelor's and master's degree).</a:t>
            </a:r>
          </a:p>
          <a:p>
            <a:pPr eaLnBrk="1" hangingPunct="1">
              <a:buClrTx/>
              <a:buFontTx/>
              <a:buNone/>
            </a:pPr>
            <a:endParaRPr lang="en-US" altLang="en-US" sz="2800" dirty="0">
              <a:solidFill>
                <a:schemeClr val="tx1"/>
              </a:solidFill>
              <a:latin typeface="Gotham Light" pitchFamily="50" charset="0"/>
            </a:endParaRPr>
          </a:p>
          <a:p>
            <a:pPr eaLnBrk="1" hangingPunct="1">
              <a:buClrTx/>
              <a:buFontTx/>
              <a:buNone/>
            </a:pPr>
            <a:r>
              <a:rPr lang="en-US" altLang="en-US" sz="2800" dirty="0">
                <a:solidFill>
                  <a:schemeClr val="tx1"/>
                </a:solidFill>
                <a:latin typeface="Gotham Light" pitchFamily="50" charset="0"/>
              </a:rPr>
              <a:t>Students have at their disposal modern, well-equipped laboratories and teaching rooms, especially the Innovative Medical Simulation Center, which includes nine specialized rooms, such as high-fidelity rooms dedicated to nursing or obstetrics, equipped with modern apparatus and phantoms. </a:t>
            </a:r>
          </a:p>
        </p:txBody>
      </p:sp>
      <p:pic>
        <p:nvPicPr>
          <p:cNvPr id="8" name="Obraz 7">
            <a:extLst>
              <a:ext uri="{FF2B5EF4-FFF2-40B4-BE49-F238E27FC236}">
                <a16:creationId xmlns:a16="http://schemas.microsoft.com/office/drawing/2014/main" id="{D79A17D5-7D68-EAAA-39C0-07C46B4CD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7392" y="2002582"/>
            <a:ext cx="8198534" cy="2267158"/>
          </a:xfrm>
          <a:prstGeom prst="rect">
            <a:avLst/>
          </a:prstGeom>
        </p:spPr>
      </p:pic>
    </p:spTree>
    <p:extLst>
      <p:ext uri="{BB962C8B-B14F-4D97-AF65-F5344CB8AC3E}">
        <p14:creationId xmlns:p14="http://schemas.microsoft.com/office/powerpoint/2010/main" val="3037848816"/>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670130E-8C9C-637B-CC91-A143A0645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4504" y="8672050"/>
            <a:ext cx="5976664" cy="5976664"/>
          </a:xfrm>
          <a:prstGeom prst="rect">
            <a:avLst/>
          </a:prstGeom>
        </p:spPr>
      </p:pic>
      <p:pic>
        <p:nvPicPr>
          <p:cNvPr id="5" name="Obraz 4">
            <a:extLst>
              <a:ext uri="{FF2B5EF4-FFF2-40B4-BE49-F238E27FC236}">
                <a16:creationId xmlns:a16="http://schemas.microsoft.com/office/drawing/2014/main" id="{59BFFBC7-164C-CA6C-A0CF-0FE500415BD1}"/>
              </a:ext>
            </a:extLst>
          </p:cNvPr>
          <p:cNvPicPr>
            <a:picLocks noChangeAspect="1"/>
          </p:cNvPicPr>
          <p:nvPr/>
        </p:nvPicPr>
        <p:blipFill rotWithShape="1">
          <a:blip r:embed="rId3">
            <a:extLst>
              <a:ext uri="{28A0092B-C50C-407E-A947-70E740481C1C}">
                <a14:useLocalDpi xmlns:a14="http://schemas.microsoft.com/office/drawing/2010/main" val="0"/>
              </a:ext>
            </a:extLst>
          </a:blip>
          <a:srcRect l="11491" t="2114" r="36534" b="2114"/>
          <a:stretch/>
        </p:blipFill>
        <p:spPr>
          <a:xfrm>
            <a:off x="14697472" y="-1"/>
            <a:ext cx="12393215" cy="15238413"/>
          </a:xfrm>
          <a:prstGeom prst="rect">
            <a:avLst/>
          </a:prstGeom>
        </p:spPr>
      </p:pic>
      <p:sp>
        <p:nvSpPr>
          <p:cNvPr id="6" name="Rectangle 23">
            <a:extLst>
              <a:ext uri="{FF2B5EF4-FFF2-40B4-BE49-F238E27FC236}">
                <a16:creationId xmlns:a16="http://schemas.microsoft.com/office/drawing/2014/main" id="{8F34F66B-4B22-8AC7-CF99-DC8F1DAE2F84}"/>
              </a:ext>
            </a:extLst>
          </p:cNvPr>
          <p:cNvSpPr>
            <a:spLocks noChangeArrowheads="1"/>
          </p:cNvSpPr>
          <p:nvPr/>
        </p:nvSpPr>
        <p:spPr bwMode="auto">
          <a:xfrm>
            <a:off x="1736032" y="6179046"/>
            <a:ext cx="11082459"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It is one of the bigger faculties of our university, with over 200 distinguished researchers. </a:t>
            </a:r>
          </a:p>
          <a:p>
            <a:pPr eaLnBrk="1" hangingPunct="1">
              <a:buClrTx/>
              <a:buFontTx/>
              <a:buNone/>
            </a:pPr>
            <a:r>
              <a:rPr lang="en-US" altLang="en-US" sz="2800" dirty="0">
                <a:solidFill>
                  <a:schemeClr val="tx1"/>
                </a:solidFill>
                <a:latin typeface="Gotham Light" pitchFamily="50" charset="0"/>
                <a:cs typeface="Gotham Light" pitchFamily="50" charset="0"/>
              </a:rPr>
              <a:t> </a:t>
            </a:r>
          </a:p>
          <a:p>
            <a:pPr eaLnBrk="1" hangingPunct="1">
              <a:buClrTx/>
              <a:buFontTx/>
              <a:buNone/>
            </a:pPr>
            <a:r>
              <a:rPr lang="en-US" altLang="en-US" sz="2800" dirty="0">
                <a:solidFill>
                  <a:schemeClr val="tx1"/>
                </a:solidFill>
                <a:latin typeface="Gotham Light" pitchFamily="50" charset="0"/>
                <a:cs typeface="Gotham Light" pitchFamily="50" charset="0"/>
              </a:rPr>
              <a:t>Here one can become a comprehensively educated specialist in such fascinating fields as philosophical coaching, design and social communication, or musicology. The faculty offers also traditional but very popular study </a:t>
            </a:r>
            <a:r>
              <a:rPr lang="en-US" altLang="en-US" sz="2800" dirty="0" err="1">
                <a:solidFill>
                  <a:schemeClr val="tx1"/>
                </a:solidFill>
                <a:latin typeface="Gotham Light" pitchFamily="50" charset="0"/>
                <a:cs typeface="Gotham Light" pitchFamily="50" charset="0"/>
              </a:rPr>
              <a:t>programmes</a:t>
            </a:r>
            <a:r>
              <a:rPr lang="en-US" altLang="en-US" sz="2800" dirty="0">
                <a:solidFill>
                  <a:schemeClr val="tx1"/>
                </a:solidFill>
                <a:latin typeface="Gotham Light" pitchFamily="50" charset="0"/>
                <a:cs typeface="Gotham Light" pitchFamily="50" charset="0"/>
              </a:rPr>
              <a:t>, like special education, psychology, and sociology.</a:t>
            </a:r>
          </a:p>
        </p:txBody>
      </p:sp>
      <p:pic>
        <p:nvPicPr>
          <p:cNvPr id="4" name="Obraz 3">
            <a:extLst>
              <a:ext uri="{FF2B5EF4-FFF2-40B4-BE49-F238E27FC236}">
                <a16:creationId xmlns:a16="http://schemas.microsoft.com/office/drawing/2014/main" id="{A30CC08E-3A00-9119-47FA-9A212F76C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3514750"/>
            <a:ext cx="8112752" cy="2254904"/>
          </a:xfrm>
          <a:prstGeom prst="rect">
            <a:avLst/>
          </a:prstGeom>
        </p:spPr>
      </p:pic>
    </p:spTree>
    <p:extLst>
      <p:ext uri="{BB962C8B-B14F-4D97-AF65-F5344CB8AC3E}">
        <p14:creationId xmlns:p14="http://schemas.microsoft.com/office/powerpoint/2010/main" val="194523892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564263B-9DB7-B619-CDA8-82C32EE92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5904" y="6971134"/>
            <a:ext cx="7704856" cy="7719046"/>
          </a:xfrm>
          <a:prstGeom prst="rect">
            <a:avLst/>
          </a:prstGeom>
        </p:spPr>
      </p:pic>
      <p:pic>
        <p:nvPicPr>
          <p:cNvPr id="5" name="Obraz 4">
            <a:extLst>
              <a:ext uri="{FF2B5EF4-FFF2-40B4-BE49-F238E27FC236}">
                <a16:creationId xmlns:a16="http://schemas.microsoft.com/office/drawing/2014/main" id="{81848312-D4E6-0A12-2FED-33B593C350E9}"/>
              </a:ext>
            </a:extLst>
          </p:cNvPr>
          <p:cNvPicPr>
            <a:picLocks noChangeAspect="1"/>
          </p:cNvPicPr>
          <p:nvPr/>
        </p:nvPicPr>
        <p:blipFill rotWithShape="1">
          <a:blip r:embed="rId3">
            <a:extLst>
              <a:ext uri="{28A0092B-C50C-407E-A947-70E740481C1C}">
                <a14:useLocalDpi xmlns:a14="http://schemas.microsoft.com/office/drawing/2010/main" val="0"/>
              </a:ext>
            </a:extLst>
          </a:blip>
          <a:srcRect r="54722"/>
          <a:stretch/>
        </p:blipFill>
        <p:spPr>
          <a:xfrm>
            <a:off x="-208184" y="-1"/>
            <a:ext cx="12601400" cy="15661539"/>
          </a:xfrm>
          <a:prstGeom prst="rect">
            <a:avLst/>
          </a:prstGeom>
        </p:spPr>
      </p:pic>
      <p:sp>
        <p:nvSpPr>
          <p:cNvPr id="6" name="Rectangle 23">
            <a:extLst>
              <a:ext uri="{FF2B5EF4-FFF2-40B4-BE49-F238E27FC236}">
                <a16:creationId xmlns:a16="http://schemas.microsoft.com/office/drawing/2014/main" id="{6AFC4760-F189-57D5-DEDD-AA19CF6F38C4}"/>
              </a:ext>
            </a:extLst>
          </p:cNvPr>
          <p:cNvSpPr>
            <a:spLocks noChangeArrowheads="1"/>
          </p:cNvSpPr>
          <p:nvPr/>
        </p:nvSpPr>
        <p:spPr bwMode="auto">
          <a:xfrm>
            <a:off x="14193416" y="3874790"/>
            <a:ext cx="11082459" cy="947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In the four fields of study – Law, Administration, Business Support Administration, and Internal Security - leaders of tomorrow are being prepared to face the challenges of a rapidly changing reality.</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Students have their classes in Collegium </a:t>
            </a:r>
            <a:r>
              <a:rPr lang="en-US" altLang="en-US" sz="2800" dirty="0" err="1">
                <a:solidFill>
                  <a:schemeClr val="tx1"/>
                </a:solidFill>
                <a:latin typeface="Gotham Light" pitchFamily="50" charset="0"/>
                <a:cs typeface="Gotham Light" pitchFamily="50" charset="0"/>
              </a:rPr>
              <a:t>Iuridicum</a:t>
            </a:r>
            <a:r>
              <a:rPr lang="en-US" altLang="en-US" sz="2800" dirty="0">
                <a:solidFill>
                  <a:schemeClr val="tx1"/>
                </a:solidFill>
                <a:latin typeface="Gotham Light" pitchFamily="50" charset="0"/>
                <a:cs typeface="Gotham Light" pitchFamily="50" charset="0"/>
              </a:rPr>
              <a:t> located in the middle of the University campus. In the building with modern teaching rooms and a rich library there is also a courtroom where students carry out mock trials. Students are taught not only by academic teachers, but also by  judges, solicitors, tax specialists , in other words, lawyers and administration specialists currently performing their professions.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Faculty is an active participant of national and international student exchange </a:t>
            </a:r>
            <a:r>
              <a:rPr lang="en-US" altLang="en-US" sz="2800" dirty="0" err="1">
                <a:solidFill>
                  <a:schemeClr val="tx1"/>
                </a:solidFill>
                <a:latin typeface="Gotham Light" pitchFamily="50" charset="0"/>
                <a:cs typeface="Gotham Light" pitchFamily="50" charset="0"/>
              </a:rPr>
              <a:t>programmes</a:t>
            </a:r>
            <a:r>
              <a:rPr lang="en-US" altLang="en-US" sz="2800" dirty="0">
                <a:solidFill>
                  <a:schemeClr val="tx1"/>
                </a:solidFill>
                <a:latin typeface="Gotham Light" pitchFamily="50" charset="0"/>
                <a:cs typeface="Gotham Light" pitchFamily="50" charset="0"/>
              </a:rPr>
              <a:t>: Erasmus+ and MOST, and it cooperates with the Police Academy in </a:t>
            </a:r>
            <a:r>
              <a:rPr lang="en-US" altLang="en-US" sz="2800" dirty="0" err="1">
                <a:solidFill>
                  <a:schemeClr val="tx1"/>
                </a:solidFill>
                <a:latin typeface="Gotham Light" pitchFamily="50" charset="0"/>
                <a:cs typeface="Gotham Light" pitchFamily="50" charset="0"/>
              </a:rPr>
              <a:t>Szczytno</a:t>
            </a:r>
            <a:r>
              <a:rPr lang="en-US" altLang="en-US" sz="2800" dirty="0">
                <a:solidFill>
                  <a:schemeClr val="tx1"/>
                </a:solidFill>
                <a:latin typeface="Gotham Light" pitchFamily="50" charset="0"/>
                <a:cs typeface="Gotham Light" pitchFamily="50" charset="0"/>
              </a:rPr>
              <a:t> and Voivodeship Headquarters of Police in Opole. Students do attractive internships and placements in the Ministry of Justice, the Polish Robert Schuman Foundation, the European Commission, the European Court of Justice, and the European Parliament.</a:t>
            </a:r>
          </a:p>
        </p:txBody>
      </p:sp>
      <p:pic>
        <p:nvPicPr>
          <p:cNvPr id="8" name="Obraz 7">
            <a:extLst>
              <a:ext uri="{FF2B5EF4-FFF2-40B4-BE49-F238E27FC236}">
                <a16:creationId xmlns:a16="http://schemas.microsoft.com/office/drawing/2014/main" id="{DF8D5ABB-AF74-5B6B-D100-F54EE6294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1368" y="1038558"/>
            <a:ext cx="6348043" cy="2267158"/>
          </a:xfrm>
          <a:prstGeom prst="rect">
            <a:avLst/>
          </a:prstGeom>
        </p:spPr>
      </p:pic>
    </p:spTree>
    <p:extLst>
      <p:ext uri="{BB962C8B-B14F-4D97-AF65-F5344CB8AC3E}">
        <p14:creationId xmlns:p14="http://schemas.microsoft.com/office/powerpoint/2010/main" val="144316316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EA0BA0-49B7-2B38-25D5-6E0D1E4C2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400" y="7115150"/>
            <a:ext cx="7495007" cy="7495007"/>
          </a:xfrm>
          <a:prstGeom prst="rect">
            <a:avLst/>
          </a:prstGeom>
        </p:spPr>
      </p:pic>
      <p:pic>
        <p:nvPicPr>
          <p:cNvPr id="5" name="Obraz 4">
            <a:extLst>
              <a:ext uri="{FF2B5EF4-FFF2-40B4-BE49-F238E27FC236}">
                <a16:creationId xmlns:a16="http://schemas.microsoft.com/office/drawing/2014/main" id="{3DABE7EC-90E7-65CF-4821-5754819CF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2193" y="0"/>
            <a:ext cx="12328495" cy="15238413"/>
          </a:xfrm>
          <a:prstGeom prst="rect">
            <a:avLst/>
          </a:prstGeom>
        </p:spPr>
      </p:pic>
      <p:sp>
        <p:nvSpPr>
          <p:cNvPr id="6" name="Rectangle 23">
            <a:extLst>
              <a:ext uri="{FF2B5EF4-FFF2-40B4-BE49-F238E27FC236}">
                <a16:creationId xmlns:a16="http://schemas.microsoft.com/office/drawing/2014/main" id="{28EEEB6C-3404-0584-9D85-6B21BE4ABC39}"/>
              </a:ext>
            </a:extLst>
          </p:cNvPr>
          <p:cNvSpPr>
            <a:spLocks noChangeArrowheads="1"/>
          </p:cNvSpPr>
          <p:nvPr/>
        </p:nvSpPr>
        <p:spPr bwMode="auto">
          <a:xfrm>
            <a:off x="1736032" y="4522862"/>
            <a:ext cx="11082459" cy="818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studies at the Faculty of Natural Sciences and Technology are recommended for candidates interested in microbiology, </a:t>
            </a:r>
            <a:r>
              <a:rPr lang="en-US" altLang="en-US" sz="2800" dirty="0" err="1">
                <a:solidFill>
                  <a:schemeClr val="tx1"/>
                </a:solidFill>
                <a:latin typeface="Gotham Light" pitchFamily="50" charset="0"/>
                <a:cs typeface="Gotham Light" pitchFamily="50" charset="0"/>
              </a:rPr>
              <a:t>palaeobiology</a:t>
            </a:r>
            <a:r>
              <a:rPr lang="en-US" altLang="en-US" sz="2800" dirty="0">
                <a:solidFill>
                  <a:schemeClr val="tx1"/>
                </a:solidFill>
                <a:latin typeface="Gotham Light" pitchFamily="50" charset="0"/>
                <a:cs typeface="Gotham Light" pitchFamily="50" charset="0"/>
              </a:rPr>
              <a:t>, biochemistry, molecular biology, genetics, environmental protection, bioengineering, bioinformatics, medicine, and environmental engineering, as well as teaching natural science, biology and geography.</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Faculty has a scientific supervision over the </a:t>
            </a:r>
            <a:r>
              <a:rPr lang="en-US" altLang="en-US" sz="2800" dirty="0" err="1">
                <a:solidFill>
                  <a:schemeClr val="tx1"/>
                </a:solidFill>
                <a:latin typeface="Gotham Light" pitchFamily="50" charset="0"/>
                <a:cs typeface="Gotham Light" pitchFamily="50" charset="0"/>
              </a:rPr>
              <a:t>palaeontological</a:t>
            </a:r>
            <a:r>
              <a:rPr lang="en-US" altLang="en-US" sz="2800" dirty="0">
                <a:solidFill>
                  <a:schemeClr val="tx1"/>
                </a:solidFill>
                <a:latin typeface="Gotham Light" pitchFamily="50" charset="0"/>
                <a:cs typeface="Gotham Light" pitchFamily="50" charset="0"/>
              </a:rPr>
              <a:t> excavation site in </a:t>
            </a:r>
            <a:r>
              <a:rPr lang="en-US" altLang="en-US" sz="2800" dirty="0" err="1">
                <a:solidFill>
                  <a:schemeClr val="tx1"/>
                </a:solidFill>
                <a:latin typeface="Gotham Light" pitchFamily="50" charset="0"/>
                <a:cs typeface="Gotham Light" pitchFamily="50" charset="0"/>
              </a:rPr>
              <a:t>Krasiejów</a:t>
            </a:r>
            <a:r>
              <a:rPr lang="en-US" altLang="en-US" sz="2800" dirty="0">
                <a:solidFill>
                  <a:schemeClr val="tx1"/>
                </a:solidFill>
                <a:latin typeface="Gotham Light" pitchFamily="50" charset="0"/>
                <a:cs typeface="Gotham Light" pitchFamily="50" charset="0"/>
              </a:rPr>
              <a:t>, which is considered to be one of the most valuable sites in the world. There has been made a sensational discovery of Triassic proto-dinosaurs. A few  years ago an enormous </a:t>
            </a:r>
            <a:r>
              <a:rPr lang="en-US" altLang="en-US" sz="2800" dirty="0" err="1">
                <a:solidFill>
                  <a:schemeClr val="tx1"/>
                </a:solidFill>
                <a:latin typeface="Gotham Light" pitchFamily="50" charset="0"/>
                <a:cs typeface="Gotham Light" pitchFamily="50" charset="0"/>
              </a:rPr>
              <a:t>dinopark</a:t>
            </a:r>
            <a:r>
              <a:rPr lang="en-US" altLang="en-US" sz="2800" dirty="0">
                <a:solidFill>
                  <a:schemeClr val="tx1"/>
                </a:solidFill>
                <a:latin typeface="Gotham Light" pitchFamily="50" charset="0"/>
                <a:cs typeface="Gotham Light" pitchFamily="50" charset="0"/>
              </a:rPr>
              <a:t> was opened in the  quarry.</a:t>
            </a:r>
          </a:p>
          <a:p>
            <a:pPr eaLnBrk="1" hangingPunct="1">
              <a:buClrTx/>
              <a:buFontTx/>
              <a:buNone/>
            </a:pPr>
            <a:r>
              <a:rPr lang="en-US" altLang="en-US" sz="2800" dirty="0">
                <a:solidFill>
                  <a:schemeClr val="tx1"/>
                </a:solidFill>
                <a:latin typeface="Gotham Light" pitchFamily="50" charset="0"/>
                <a:cs typeface="Gotham Light" pitchFamily="50" charset="0"/>
              </a:rPr>
              <a:t> </a:t>
            </a:r>
          </a:p>
          <a:p>
            <a:pPr eaLnBrk="1" hangingPunct="1">
              <a:buClrTx/>
              <a:buFontTx/>
              <a:buNone/>
            </a:pPr>
            <a:r>
              <a:rPr lang="en-US" altLang="en-US" sz="2800" dirty="0">
                <a:solidFill>
                  <a:schemeClr val="tx1"/>
                </a:solidFill>
                <a:latin typeface="Gotham Light" pitchFamily="50" charset="0"/>
                <a:cs typeface="Gotham Light" pitchFamily="50" charset="0"/>
              </a:rPr>
              <a:t>In the modern Collegium </a:t>
            </a:r>
            <a:r>
              <a:rPr lang="en-US" altLang="en-US" sz="2800" dirty="0" err="1">
                <a:solidFill>
                  <a:schemeClr val="tx1"/>
                </a:solidFill>
                <a:latin typeface="Gotham Light" pitchFamily="50" charset="0"/>
                <a:cs typeface="Gotham Light" pitchFamily="50" charset="0"/>
              </a:rPr>
              <a:t>Biotechnologicum</a:t>
            </a:r>
            <a:r>
              <a:rPr lang="en-US" altLang="en-US" sz="2800" dirty="0">
                <a:solidFill>
                  <a:schemeClr val="tx1"/>
                </a:solidFill>
                <a:latin typeface="Gotham Light" pitchFamily="50" charset="0"/>
                <a:cs typeface="Gotham Light" pitchFamily="50" charset="0"/>
              </a:rPr>
              <a:t> there are three floors with state-of-the-art laboratories.</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will find employment in environmental industry, medicine, and IT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a:t>
            </a:r>
          </a:p>
        </p:txBody>
      </p:sp>
      <p:pic>
        <p:nvPicPr>
          <p:cNvPr id="2" name="Obraz 1">
            <a:extLst>
              <a:ext uri="{FF2B5EF4-FFF2-40B4-BE49-F238E27FC236}">
                <a16:creationId xmlns:a16="http://schemas.microsoft.com/office/drawing/2014/main" id="{CE6AE39F-5A68-E7A1-20F5-B15D4DB79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121" y="1642542"/>
            <a:ext cx="8357850" cy="2254904"/>
          </a:xfrm>
          <a:prstGeom prst="rect">
            <a:avLst/>
          </a:prstGeom>
        </p:spPr>
      </p:pic>
    </p:spTree>
    <p:extLst>
      <p:ext uri="{BB962C8B-B14F-4D97-AF65-F5344CB8AC3E}">
        <p14:creationId xmlns:p14="http://schemas.microsoft.com/office/powerpoint/2010/main" val="220955394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630EF5C-1D4C-C371-FF99-2DABF77A1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3976" y="7043142"/>
            <a:ext cx="7406086" cy="7406086"/>
          </a:xfrm>
          <a:prstGeom prst="rect">
            <a:avLst/>
          </a:prstGeom>
        </p:spPr>
      </p:pic>
      <p:pic>
        <p:nvPicPr>
          <p:cNvPr id="5" name="Obraz 4">
            <a:extLst>
              <a:ext uri="{FF2B5EF4-FFF2-40B4-BE49-F238E27FC236}">
                <a16:creationId xmlns:a16="http://schemas.microsoft.com/office/drawing/2014/main" id="{C95EEA2E-0991-437B-E124-8F680DEB8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14437" cy="15238413"/>
          </a:xfrm>
          <a:prstGeom prst="rect">
            <a:avLst/>
          </a:prstGeom>
        </p:spPr>
      </p:pic>
      <p:sp>
        <p:nvSpPr>
          <p:cNvPr id="7" name="Rectangle 23">
            <a:extLst>
              <a:ext uri="{FF2B5EF4-FFF2-40B4-BE49-F238E27FC236}">
                <a16:creationId xmlns:a16="http://schemas.microsoft.com/office/drawing/2014/main" id="{767F2AD6-C910-523B-7384-B26C6ED98327}"/>
              </a:ext>
            </a:extLst>
          </p:cNvPr>
          <p:cNvSpPr>
            <a:spLocks noChangeArrowheads="1"/>
          </p:cNvSpPr>
          <p:nvPr/>
        </p:nvSpPr>
        <p:spPr bwMode="auto">
          <a:xfrm>
            <a:off x="13977392" y="4738886"/>
            <a:ext cx="11082459"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Students’ creative passions are developed in the following areas: painting, graphics, drawing, sculpture, new media, photography, graphic design, visual structures, and history and theory of art. Art classes are conducted in small groups, which allows for active and individual contact between teachers and students.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Students are taught classical art techniques (painting, drawing, sculpture, graphics), creative use of digital media (animation, graphic design, multimedia, digital art), the transmission of information through the work of art. </a:t>
            </a:r>
          </a:p>
          <a:p>
            <a:pPr eaLnBrk="1" hangingPunct="1">
              <a:buClrTx/>
              <a:buFontTx/>
              <a:buNone/>
            </a:pPr>
            <a:r>
              <a:rPr lang="en-US" altLang="en-US" sz="2800" dirty="0">
                <a:solidFill>
                  <a:schemeClr val="tx1"/>
                </a:solidFill>
                <a:latin typeface="Gotham Light" pitchFamily="50" charset="0"/>
                <a:cs typeface="Gotham Light" pitchFamily="50" charset="0"/>
              </a:rPr>
              <a:t>The advantage of studying at the Faculty of Arts is a friendly and  intimate atmosphere, and the asset is the immediate vicinity of all art studios (all in one building), which facilitates work on intermedia projects. </a:t>
            </a:r>
          </a:p>
        </p:txBody>
      </p:sp>
      <p:pic>
        <p:nvPicPr>
          <p:cNvPr id="4" name="Obraz 3">
            <a:extLst>
              <a:ext uri="{FF2B5EF4-FFF2-40B4-BE49-F238E27FC236}">
                <a16:creationId xmlns:a16="http://schemas.microsoft.com/office/drawing/2014/main" id="{8718A2DE-D6D0-6823-FF73-E22119371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040" y="1786558"/>
            <a:ext cx="6090690" cy="2267158"/>
          </a:xfrm>
          <a:prstGeom prst="rect">
            <a:avLst/>
          </a:prstGeom>
        </p:spPr>
      </p:pic>
    </p:spTree>
    <p:extLst>
      <p:ext uri="{BB962C8B-B14F-4D97-AF65-F5344CB8AC3E}">
        <p14:creationId xmlns:p14="http://schemas.microsoft.com/office/powerpoint/2010/main" val="20436781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FD77063-4DCA-4083-CD77-D878B23E5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384" y="6999969"/>
            <a:ext cx="7488832" cy="7488832"/>
          </a:xfrm>
          <a:prstGeom prst="rect">
            <a:avLst/>
          </a:prstGeom>
        </p:spPr>
      </p:pic>
      <p:pic>
        <p:nvPicPr>
          <p:cNvPr id="5" name="Obraz 4">
            <a:extLst>
              <a:ext uri="{FF2B5EF4-FFF2-40B4-BE49-F238E27FC236}">
                <a16:creationId xmlns:a16="http://schemas.microsoft.com/office/drawing/2014/main" id="{C716E68C-3726-AB0A-172A-48413373F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706" y="0"/>
            <a:ext cx="12409982" cy="15356645"/>
          </a:xfrm>
          <a:prstGeom prst="rect">
            <a:avLst/>
          </a:prstGeom>
        </p:spPr>
      </p:pic>
      <p:sp>
        <p:nvSpPr>
          <p:cNvPr id="8" name="Rectangle 23">
            <a:extLst>
              <a:ext uri="{FF2B5EF4-FFF2-40B4-BE49-F238E27FC236}">
                <a16:creationId xmlns:a16="http://schemas.microsoft.com/office/drawing/2014/main" id="{4803B07D-8D82-FFE2-A3F0-4130C410FFCA}"/>
              </a:ext>
            </a:extLst>
          </p:cNvPr>
          <p:cNvSpPr>
            <a:spLocks noChangeArrowheads="1"/>
          </p:cNvSpPr>
          <p:nvPr/>
        </p:nvSpPr>
        <p:spPr bwMode="auto">
          <a:xfrm>
            <a:off x="1736032" y="5314950"/>
            <a:ext cx="11082459"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offers three study </a:t>
            </a:r>
            <a:r>
              <a:rPr lang="en-US" altLang="en-US" sz="2800" dirty="0" err="1">
                <a:solidFill>
                  <a:schemeClr val="tx1"/>
                </a:solidFill>
                <a:latin typeface="Gotham Light" pitchFamily="50" charset="0"/>
                <a:cs typeface="Gotham Light" pitchFamily="50" charset="0"/>
              </a:rPr>
              <a:t>programmes</a:t>
            </a:r>
            <a:r>
              <a:rPr lang="en-US" altLang="en-US" sz="2800" dirty="0">
                <a:solidFill>
                  <a:schemeClr val="tx1"/>
                </a:solidFill>
                <a:latin typeface="Gotham Light" pitchFamily="50" charset="0"/>
                <a:cs typeface="Gotham Light" pitchFamily="50" charset="0"/>
              </a:rPr>
              <a:t>: theology (MA and PhD), family s</a:t>
            </a:r>
            <a:r>
              <a:rPr lang="pl-PL" altLang="en-US" sz="2800" dirty="0" err="1">
                <a:solidFill>
                  <a:schemeClr val="tx1"/>
                </a:solidFill>
                <a:latin typeface="Gotham Light" pitchFamily="50" charset="0"/>
                <a:cs typeface="Gotham Light" pitchFamily="50" charset="0"/>
              </a:rPr>
              <a:t>tudies</a:t>
            </a:r>
            <a:r>
              <a:rPr lang="en-US" altLang="en-US" sz="2800" dirty="0">
                <a:solidFill>
                  <a:schemeClr val="tx1"/>
                </a:solidFill>
                <a:latin typeface="Gotham Light" pitchFamily="50" charset="0"/>
                <a:cs typeface="Gotham Light" pitchFamily="50" charset="0"/>
              </a:rPr>
              <a:t> (BA, MA and PhD), and tourism and Mediterranean culture (BA and MA). Graduates can work in schools as religion teachers, in social support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family counselling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local government and parish pastoral groups.</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In 2000, the Faculty of Theology became a member of the European Federation of Catholic Universities. For years the Faculty has been cooperating with research </a:t>
            </a:r>
            <a:r>
              <a:rPr lang="en-US" altLang="en-US" sz="2800" dirty="0" err="1">
                <a:solidFill>
                  <a:schemeClr val="tx1"/>
                </a:solidFill>
                <a:latin typeface="Gotham Light" pitchFamily="50" charset="0"/>
                <a:cs typeface="Gotham Light" pitchFamily="50" charset="0"/>
              </a:rPr>
              <a:t>centres</a:t>
            </a:r>
            <a:r>
              <a:rPr lang="en-US" altLang="en-US" sz="2800" dirty="0">
                <a:solidFill>
                  <a:schemeClr val="tx1"/>
                </a:solidFill>
                <a:latin typeface="Gotham Light" pitchFamily="50" charset="0"/>
                <a:cs typeface="Gotham Light" pitchFamily="50" charset="0"/>
              </a:rPr>
              <a:t> in the country and abroad (Bamberg, Mainz, Munster, Regensburg, Prague, Olomouc, </a:t>
            </a:r>
            <a:r>
              <a:rPr lang="en-US" altLang="en-US" sz="2800" dirty="0" err="1">
                <a:solidFill>
                  <a:schemeClr val="tx1"/>
                </a:solidFill>
                <a:latin typeface="Gotham Light" pitchFamily="50" charset="0"/>
                <a:cs typeface="Gotham Light" pitchFamily="50" charset="0"/>
              </a:rPr>
              <a:t>Trnava</a:t>
            </a:r>
            <a:r>
              <a:rPr lang="en-US" altLang="en-US" sz="2800" dirty="0">
                <a:solidFill>
                  <a:schemeClr val="tx1"/>
                </a:solidFill>
                <a:latin typeface="Gotham Light" pitchFamily="50" charset="0"/>
                <a:cs typeface="Gotham Light" pitchFamily="50" charset="0"/>
              </a:rPr>
              <a:t>).</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high quality of education is guaranteed by Rev. Professor Archbishop </a:t>
            </a:r>
            <a:r>
              <a:rPr lang="en-US" altLang="en-US" sz="2800" dirty="0" err="1">
                <a:solidFill>
                  <a:schemeClr val="tx1"/>
                </a:solidFill>
                <a:latin typeface="Gotham Light" pitchFamily="50" charset="0"/>
                <a:cs typeface="Gotham Light" pitchFamily="50" charset="0"/>
              </a:rPr>
              <a:t>Alfons</a:t>
            </a:r>
            <a:r>
              <a:rPr lang="en-US" altLang="en-US" sz="2800" dirty="0">
                <a:solidFill>
                  <a:schemeClr val="tx1"/>
                </a:solidFill>
                <a:latin typeface="Gotham Light" pitchFamily="50" charset="0"/>
                <a:cs typeface="Gotham Light" pitchFamily="50" charset="0"/>
              </a:rPr>
              <a:t> </a:t>
            </a:r>
            <a:r>
              <a:rPr lang="en-US" altLang="en-US" sz="2800" dirty="0" err="1">
                <a:solidFill>
                  <a:schemeClr val="tx1"/>
                </a:solidFill>
                <a:latin typeface="Gotham Light" pitchFamily="50" charset="0"/>
                <a:cs typeface="Gotham Light" pitchFamily="50" charset="0"/>
              </a:rPr>
              <a:t>Nossol</a:t>
            </a:r>
            <a:r>
              <a:rPr lang="en-US" altLang="en-US" sz="2800" dirty="0">
                <a:solidFill>
                  <a:schemeClr val="tx1"/>
                </a:solidFill>
                <a:latin typeface="Gotham Light" pitchFamily="50" charset="0"/>
                <a:cs typeface="Gotham Light" pitchFamily="50" charset="0"/>
              </a:rPr>
              <a:t>, honorary doctor of six universities. </a:t>
            </a:r>
          </a:p>
        </p:txBody>
      </p:sp>
      <p:pic>
        <p:nvPicPr>
          <p:cNvPr id="2" name="Obraz 1">
            <a:extLst>
              <a:ext uri="{FF2B5EF4-FFF2-40B4-BE49-F238E27FC236}">
                <a16:creationId xmlns:a16="http://schemas.microsoft.com/office/drawing/2014/main" id="{5BA474E6-7F29-431F-85A9-5B6DEA54B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984" y="2604407"/>
            <a:ext cx="6740199" cy="2267158"/>
          </a:xfrm>
          <a:prstGeom prst="rect">
            <a:avLst/>
          </a:prstGeom>
        </p:spPr>
      </p:pic>
    </p:spTree>
    <p:extLst>
      <p:ext uri="{BB962C8B-B14F-4D97-AF65-F5344CB8AC3E}">
        <p14:creationId xmlns:p14="http://schemas.microsoft.com/office/powerpoint/2010/main" val="3132678787"/>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ext Box 1">
            <a:extLst>
              <a:ext uri="{FF2B5EF4-FFF2-40B4-BE49-F238E27FC236}">
                <a16:creationId xmlns:a16="http://schemas.microsoft.com/office/drawing/2014/main" id="{3E57B1F7-4327-4982-BF72-2A9B63B25BA3}"/>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6B315039-F2A8-4F34-9B66-FDF89019177D}" type="slidenum">
              <a:rPr lang="en-US" altLang="en-US" sz="2444">
                <a:solidFill>
                  <a:srgbClr val="687189"/>
                </a:solidFill>
              </a:rPr>
              <a:pPr algn="r" eaLnBrk="1" hangingPunct="1">
                <a:buClrTx/>
                <a:buFontTx/>
                <a:buNone/>
              </a:pPr>
              <a:t>19</a:t>
            </a:fld>
            <a:endParaRPr lang="en-US" altLang="en-US" sz="2444">
              <a:solidFill>
                <a:srgbClr val="687189"/>
              </a:solidFill>
            </a:endParaRPr>
          </a:p>
        </p:txBody>
      </p:sp>
      <p:pic>
        <p:nvPicPr>
          <p:cNvPr id="32776" name="Picture 19">
            <a:extLst>
              <a:ext uri="{FF2B5EF4-FFF2-40B4-BE49-F238E27FC236}">
                <a16:creationId xmlns:a16="http://schemas.microsoft.com/office/drawing/2014/main" id="{65CE4CD3-1BA9-4FD9-BD57-6D71EDE88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524" y="3732138"/>
            <a:ext cx="10286637" cy="83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80" name="Text Box 23">
            <a:extLst>
              <a:ext uri="{FF2B5EF4-FFF2-40B4-BE49-F238E27FC236}">
                <a16:creationId xmlns:a16="http://schemas.microsoft.com/office/drawing/2014/main" id="{6054B5EC-FD66-430D-822F-9AC0264B8BF8}"/>
              </a:ext>
            </a:extLst>
          </p:cNvPr>
          <p:cNvSpPr txBox="1">
            <a:spLocks noChangeArrowheads="1"/>
          </p:cNvSpPr>
          <p:nvPr/>
        </p:nvSpPr>
        <p:spPr bwMode="auto">
          <a:xfrm>
            <a:off x="976862" y="12829701"/>
            <a:ext cx="11200330" cy="112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997" tIns="49998" rIns="99997" bIns="49998"/>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r>
              <a:rPr lang="en-US" altLang="en-US" sz="1800" i="1" dirty="0">
                <a:solidFill>
                  <a:schemeClr val="tx1"/>
                </a:solidFill>
                <a:latin typeface="Montserrat Light" panose="00000400000000000000" pitchFamily="50" charset="-18"/>
                <a:cs typeface="Gotham Light" pitchFamily="50" charset="0"/>
              </a:rPr>
              <a:t>Ceremony of bestowing the honorary doctorate on Pope John Paul II. </a:t>
            </a:r>
            <a:endParaRPr lang="pl-PL" altLang="en-US" sz="1800" i="1" dirty="0">
              <a:solidFill>
                <a:schemeClr val="tx1"/>
              </a:solidFill>
              <a:latin typeface="Montserrat Light" panose="00000400000000000000" pitchFamily="50" charset="-18"/>
              <a:cs typeface="Gotham Light" pitchFamily="50" charset="0"/>
            </a:endParaRPr>
          </a:p>
          <a:p>
            <a:pPr algn="ctr" eaLnBrk="1" hangingPunct="1"/>
            <a:r>
              <a:rPr lang="en-US" altLang="en-US" sz="1800" i="1" dirty="0">
                <a:solidFill>
                  <a:schemeClr val="tx1"/>
                </a:solidFill>
                <a:latin typeface="Montserrat Light" panose="00000400000000000000" pitchFamily="50" charset="-18"/>
                <a:cs typeface="Gotham Light" pitchFamily="50" charset="0"/>
              </a:rPr>
              <a:t>Vatican, February 17, 2004. </a:t>
            </a:r>
          </a:p>
        </p:txBody>
      </p:sp>
      <p:sp>
        <p:nvSpPr>
          <p:cNvPr id="28" name="Rectangle 22">
            <a:extLst>
              <a:ext uri="{FF2B5EF4-FFF2-40B4-BE49-F238E27FC236}">
                <a16:creationId xmlns:a16="http://schemas.microsoft.com/office/drawing/2014/main" id="{13951EE1-3AD8-4CE7-BE3B-624271668115}"/>
              </a:ext>
            </a:extLst>
          </p:cNvPr>
          <p:cNvSpPr>
            <a:spLocks noChangeArrowheads="1"/>
          </p:cNvSpPr>
          <p:nvPr/>
        </p:nvSpPr>
        <p:spPr bwMode="auto">
          <a:xfrm>
            <a:off x="1457536" y="1402745"/>
            <a:ext cx="17081854" cy="15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4800" dirty="0">
                <a:solidFill>
                  <a:schemeClr val="tx1"/>
                </a:solidFill>
                <a:latin typeface="Gotham Black" pitchFamily="50" charset="0"/>
                <a:cs typeface="Gotham Black" pitchFamily="50" charset="0"/>
              </a:rPr>
              <a:t>50</a:t>
            </a:r>
            <a:r>
              <a:rPr lang="en-US" altLang="en-US" sz="4800" dirty="0">
                <a:solidFill>
                  <a:schemeClr val="tx1"/>
                </a:solidFill>
                <a:latin typeface="Gotham Black" pitchFamily="50" charset="0"/>
                <a:cs typeface="Gotham Black" pitchFamily="50" charset="0"/>
              </a:rPr>
              <a:t> HONORARY DOCTORS </a:t>
            </a:r>
            <a:endParaRPr lang="pl-PL" altLang="en-US" sz="4800" dirty="0">
              <a:solidFill>
                <a:schemeClr val="tx1"/>
              </a:solidFill>
              <a:latin typeface="Gotham Black" pitchFamily="50" charset="0"/>
              <a:cs typeface="Gotham Black" pitchFamily="50" charset="0"/>
            </a:endParaRPr>
          </a:p>
          <a:p>
            <a:pPr eaLnBrk="1" hangingPunct="1">
              <a:buClrTx/>
              <a:buFontTx/>
              <a:buNone/>
            </a:pPr>
            <a:r>
              <a:rPr lang="en-US" altLang="en-US" sz="4800" dirty="0">
                <a:solidFill>
                  <a:schemeClr val="tx1"/>
                </a:solidFill>
                <a:latin typeface="Gotham Black" pitchFamily="50" charset="0"/>
                <a:cs typeface="Gotham Black" pitchFamily="50" charset="0"/>
              </a:rPr>
              <a:t>OF THE UNIVERSITY OF OPOLE</a:t>
            </a:r>
          </a:p>
        </p:txBody>
      </p:sp>
      <p:pic>
        <p:nvPicPr>
          <p:cNvPr id="10" name="Obraz 9">
            <a:extLst>
              <a:ext uri="{FF2B5EF4-FFF2-40B4-BE49-F238E27FC236}">
                <a16:creationId xmlns:a16="http://schemas.microsoft.com/office/drawing/2014/main" id="{2D70B79D-456E-43C1-B82D-7B5091E5C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4343" y="392538"/>
            <a:ext cx="5588287" cy="5588287"/>
          </a:xfrm>
          <a:prstGeom prst="rect">
            <a:avLst/>
          </a:prstGeom>
        </p:spPr>
      </p:pic>
      <p:sp>
        <p:nvSpPr>
          <p:cNvPr id="11" name="Rectangle 23">
            <a:extLst>
              <a:ext uri="{FF2B5EF4-FFF2-40B4-BE49-F238E27FC236}">
                <a16:creationId xmlns:a16="http://schemas.microsoft.com/office/drawing/2014/main" id="{00F4AE38-76A1-44FD-8A98-90E763316943}"/>
              </a:ext>
            </a:extLst>
          </p:cNvPr>
          <p:cNvSpPr>
            <a:spLocks noChangeArrowheads="1"/>
          </p:cNvSpPr>
          <p:nvPr/>
        </p:nvSpPr>
        <p:spPr bwMode="auto">
          <a:xfrm>
            <a:off x="13761368" y="4810894"/>
            <a:ext cx="9243032" cy="601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44" dirty="0">
                <a:solidFill>
                  <a:schemeClr val="tx1"/>
                </a:solidFill>
                <a:latin typeface="Gotham Light" pitchFamily="50" charset="0"/>
                <a:cs typeface="Gotham Light" pitchFamily="50" charset="0"/>
              </a:rPr>
              <a:t>Doctors honoris causa, (Latin for "the sake of </a:t>
            </a:r>
            <a:r>
              <a:rPr lang="en-US" altLang="en-US" sz="2444" dirty="0" err="1">
                <a:solidFill>
                  <a:schemeClr val="tx1"/>
                </a:solidFill>
                <a:latin typeface="Gotham Light" pitchFamily="50" charset="0"/>
                <a:cs typeface="Gotham Light" pitchFamily="50" charset="0"/>
              </a:rPr>
              <a:t>honour</a:t>
            </a:r>
            <a:r>
              <a:rPr lang="en-US" altLang="en-US" sz="2444" dirty="0">
                <a:solidFill>
                  <a:schemeClr val="tx1"/>
                </a:solidFill>
                <a:latin typeface="Gotham Light" pitchFamily="50" charset="0"/>
                <a:cs typeface="Gotham Light" pitchFamily="50" charset="0"/>
              </a:rPr>
              <a:t>’) are people with outstanding merit in the field of culture, art, science, or politics. Universities award honorary degrees in recognition of these merits.</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According to the Regulations of the University of Opole, the title of an honorary doctor can receive a "creator of scientific, cultural and social achievements of outstanding rank, which set new and significant ways of understanding and reconciliation among people, cultures, communities, and nations. These achievements may expand the horizons of knowledge or culture, and represent the common good of the importance to local or supralocal. An honorary doctor may be granted to a person building a structural base for such actions."</a:t>
            </a:r>
            <a:endParaRPr lang="uk-UA" altLang="en-US" sz="2444" dirty="0">
              <a:solidFill>
                <a:schemeClr val="tx1"/>
              </a:solidFill>
              <a:latin typeface="Gotham Light" pitchFamily="50" charset="0"/>
              <a:cs typeface="Gotham Light" pitchFamily="50" charset="0"/>
            </a:endParaRP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title of an honorary doctor can be awarded to a person with no formal education but it should be kept in mind that it is usually bestowed on people with a high social or scholarly status.</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7" name="Text Box 1">
            <a:extLst>
              <a:ext uri="{FF2B5EF4-FFF2-40B4-BE49-F238E27FC236}">
                <a16:creationId xmlns:a16="http://schemas.microsoft.com/office/drawing/2014/main" id="{76205A7E-A761-479D-9AED-EAC2EB6B3CA3}"/>
              </a:ext>
            </a:extLst>
          </p:cNvPr>
          <p:cNvSpPr txBox="1">
            <a:spLocks noChangeArrowheads="1"/>
          </p:cNvSpPr>
          <p:nvPr/>
        </p:nvSpPr>
        <p:spPr bwMode="auto">
          <a:xfrm>
            <a:off x="26531928" y="14911768"/>
            <a:ext cx="179536"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D72C25F8-04D1-4DE1-A755-974410197431}" type="slidenum">
              <a:rPr lang="en-US" altLang="en-US" sz="2444">
                <a:solidFill>
                  <a:srgbClr val="687189"/>
                </a:solidFill>
              </a:rPr>
              <a:pPr algn="r" eaLnBrk="1" hangingPunct="1">
                <a:buClrTx/>
                <a:buFontTx/>
                <a:buNone/>
              </a:pPr>
              <a:t>2</a:t>
            </a:fld>
            <a:endParaRPr lang="en-US" altLang="en-US" sz="2444" dirty="0">
              <a:solidFill>
                <a:srgbClr val="687189"/>
              </a:solidFill>
            </a:endParaRPr>
          </a:p>
        </p:txBody>
      </p:sp>
      <p:grpSp>
        <p:nvGrpSpPr>
          <p:cNvPr id="2" name="Group 5">
            <a:extLst>
              <a:ext uri="{FF2B5EF4-FFF2-40B4-BE49-F238E27FC236}">
                <a16:creationId xmlns:a16="http://schemas.microsoft.com/office/drawing/2014/main" id="{35DBE92F-788D-493C-902E-BBADDBC5D50C}"/>
              </a:ext>
            </a:extLst>
          </p:cNvPr>
          <p:cNvGrpSpPr>
            <a:grpSpLocks/>
          </p:cNvGrpSpPr>
          <p:nvPr/>
        </p:nvGrpSpPr>
        <p:grpSpPr bwMode="auto">
          <a:xfrm>
            <a:off x="12876851" y="6978057"/>
            <a:ext cx="12902427" cy="3598217"/>
            <a:chOff x="7129" y="4173"/>
            <a:chExt cx="7315" cy="2040"/>
          </a:xfrm>
        </p:grpSpPr>
        <p:grpSp>
          <p:nvGrpSpPr>
            <p:cNvPr id="1046" name="Group 6">
              <a:extLst>
                <a:ext uri="{FF2B5EF4-FFF2-40B4-BE49-F238E27FC236}">
                  <a16:creationId xmlns:a16="http://schemas.microsoft.com/office/drawing/2014/main" id="{F3B8C710-3EF3-4351-86A9-A2DA1BB58D8D}"/>
                </a:ext>
              </a:extLst>
            </p:cNvPr>
            <p:cNvGrpSpPr>
              <a:grpSpLocks/>
            </p:cNvGrpSpPr>
            <p:nvPr/>
          </p:nvGrpSpPr>
          <p:grpSpPr bwMode="auto">
            <a:xfrm>
              <a:off x="7129" y="4173"/>
              <a:ext cx="7315" cy="1738"/>
              <a:chOff x="7129" y="4173"/>
              <a:chExt cx="7315" cy="1738"/>
            </a:xfrm>
          </p:grpSpPr>
          <p:sp>
            <p:nvSpPr>
              <p:cNvPr id="1048" name="Rectangle 7">
                <a:extLst>
                  <a:ext uri="{FF2B5EF4-FFF2-40B4-BE49-F238E27FC236}">
                    <a16:creationId xmlns:a16="http://schemas.microsoft.com/office/drawing/2014/main" id="{E820AE84-E56F-4207-AEB0-D2418E901925}"/>
                  </a:ext>
                </a:extLst>
              </p:cNvPr>
              <p:cNvSpPr>
                <a:spLocks noChangeArrowheads="1"/>
              </p:cNvSpPr>
              <p:nvPr/>
            </p:nvSpPr>
            <p:spPr bwMode="auto">
              <a:xfrm>
                <a:off x="7382" y="4534"/>
                <a:ext cx="6544"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9pPr>
              </a:lstStyle>
              <a:p>
                <a:pPr eaLnBrk="1" hangingPunct="1"/>
                <a:r>
                  <a:rPr lang="en-US" altLang="en-US" sz="3111" dirty="0">
                    <a:latin typeface="Gotham Bold" pitchFamily="50" charset="0"/>
                    <a:ea typeface="Open Sans Light" panose="020B0306030504020204" pitchFamily="34" charset="0"/>
                    <a:cs typeface="Gotham Bold" pitchFamily="50" charset="0"/>
                  </a:rPr>
                  <a:t>The University of Opole combines tradition with modernity. Studying here will provide you with solid knowledge, that guarantees a promising and satisfying job in the future, but also it will be a great intellectual adventure and life experience.</a:t>
                </a:r>
                <a:endParaRPr lang="en-US" altLang="en-US" sz="3111" dirty="0">
                  <a:latin typeface="Gotham Light" pitchFamily="50" charset="0"/>
                  <a:ea typeface="Open Sans Light" panose="020B0306030504020204" pitchFamily="34" charset="0"/>
                  <a:cs typeface="Gotham Light" pitchFamily="50" charset="0"/>
                </a:endParaRPr>
              </a:p>
            </p:txBody>
          </p:sp>
          <p:sp>
            <p:nvSpPr>
              <p:cNvPr id="1049" name="Rectangle 8">
                <a:extLst>
                  <a:ext uri="{FF2B5EF4-FFF2-40B4-BE49-F238E27FC236}">
                    <a16:creationId xmlns:a16="http://schemas.microsoft.com/office/drawing/2014/main" id="{9FEC18FB-F661-41D7-9A0F-5E795F461BEC}"/>
                  </a:ext>
                </a:extLst>
              </p:cNvPr>
              <p:cNvSpPr>
                <a:spLocks noChangeArrowheads="1"/>
              </p:cNvSpPr>
              <p:nvPr/>
            </p:nvSpPr>
            <p:spPr bwMode="auto">
              <a:xfrm>
                <a:off x="7129" y="4173"/>
                <a:ext cx="288"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050" name="Rectangle 9">
                <a:extLst>
                  <a:ext uri="{FF2B5EF4-FFF2-40B4-BE49-F238E27FC236}">
                    <a16:creationId xmlns:a16="http://schemas.microsoft.com/office/drawing/2014/main" id="{B62E3BD6-1ECB-4350-8128-BA7CB020F9E5}"/>
                  </a:ext>
                </a:extLst>
              </p:cNvPr>
              <p:cNvSpPr>
                <a:spLocks noChangeArrowheads="1"/>
              </p:cNvSpPr>
              <p:nvPr/>
            </p:nvSpPr>
            <p:spPr bwMode="auto">
              <a:xfrm>
                <a:off x="14156" y="5302"/>
                <a:ext cx="288" cy="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
          <p:nvSpPr>
            <p:cNvPr id="1047" name="Rectangle 10">
              <a:extLst>
                <a:ext uri="{FF2B5EF4-FFF2-40B4-BE49-F238E27FC236}">
                  <a16:creationId xmlns:a16="http://schemas.microsoft.com/office/drawing/2014/main" id="{40DBF1DD-A0A5-4598-88B7-B308F0C7758F}"/>
                </a:ext>
              </a:extLst>
            </p:cNvPr>
            <p:cNvSpPr>
              <a:spLocks noChangeArrowheads="1"/>
            </p:cNvSpPr>
            <p:nvPr/>
          </p:nvSpPr>
          <p:spPr bwMode="auto">
            <a:xfrm>
              <a:off x="10707" y="5935"/>
              <a:ext cx="159"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1041" name="Group 16">
            <a:extLst>
              <a:ext uri="{FF2B5EF4-FFF2-40B4-BE49-F238E27FC236}">
                <a16:creationId xmlns:a16="http://schemas.microsoft.com/office/drawing/2014/main" id="{75F91691-D78B-463E-A826-C4AC809B2F01}"/>
              </a:ext>
            </a:extLst>
          </p:cNvPr>
          <p:cNvGrpSpPr>
            <a:grpSpLocks/>
          </p:cNvGrpSpPr>
          <p:nvPr/>
        </p:nvGrpSpPr>
        <p:grpSpPr bwMode="auto">
          <a:xfrm>
            <a:off x="12320364" y="6717005"/>
            <a:ext cx="13177584" cy="3026735"/>
            <a:chOff x="6985" y="4288"/>
            <a:chExt cx="7471" cy="1716"/>
          </a:xfrm>
        </p:grpSpPr>
        <p:sp>
          <p:nvSpPr>
            <p:cNvPr id="1043" name="Rectangle 17">
              <a:extLst>
                <a:ext uri="{FF2B5EF4-FFF2-40B4-BE49-F238E27FC236}">
                  <a16:creationId xmlns:a16="http://schemas.microsoft.com/office/drawing/2014/main" id="{2E086331-DE6B-4F4B-A5F1-725AD8813112}"/>
                </a:ext>
              </a:extLst>
            </p:cNvPr>
            <p:cNvSpPr>
              <a:spLocks noChangeArrowheads="1"/>
            </p:cNvSpPr>
            <p:nvPr/>
          </p:nvSpPr>
          <p:spPr bwMode="auto">
            <a:xfrm>
              <a:off x="6985" y="4632"/>
              <a:ext cx="7471"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044" name="Rectangle 18">
              <a:extLst>
                <a:ext uri="{FF2B5EF4-FFF2-40B4-BE49-F238E27FC236}">
                  <a16:creationId xmlns:a16="http://schemas.microsoft.com/office/drawing/2014/main" id="{4DB835D6-05C3-457B-85E9-D135F1097FB6}"/>
                </a:ext>
              </a:extLst>
            </p:cNvPr>
            <p:cNvSpPr>
              <a:spLocks noChangeArrowheads="1"/>
            </p:cNvSpPr>
            <p:nvPr/>
          </p:nvSpPr>
          <p:spPr bwMode="auto">
            <a:xfrm>
              <a:off x="7107" y="4288"/>
              <a:ext cx="28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045" name="Rectangle 19">
              <a:extLst>
                <a:ext uri="{FF2B5EF4-FFF2-40B4-BE49-F238E27FC236}">
                  <a16:creationId xmlns:a16="http://schemas.microsoft.com/office/drawing/2014/main" id="{14422DDD-F727-4193-ACB1-6C873F20741C}"/>
                </a:ext>
              </a:extLst>
            </p:cNvPr>
            <p:cNvSpPr>
              <a:spLocks noChangeArrowheads="1"/>
            </p:cNvSpPr>
            <p:nvPr/>
          </p:nvSpPr>
          <p:spPr bwMode="auto">
            <a:xfrm>
              <a:off x="14133" y="5404"/>
              <a:ext cx="28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
        <p:nvSpPr>
          <p:cNvPr id="1039" name="Text Box 25">
            <a:extLst>
              <a:ext uri="{FF2B5EF4-FFF2-40B4-BE49-F238E27FC236}">
                <a16:creationId xmlns:a16="http://schemas.microsoft.com/office/drawing/2014/main" id="{64BD00D1-1B0D-43C1-92F6-C2972589B3D8}"/>
              </a:ext>
            </a:extLst>
          </p:cNvPr>
          <p:cNvSpPr txBox="1">
            <a:spLocks noChangeArrowheads="1"/>
          </p:cNvSpPr>
          <p:nvPr/>
        </p:nvSpPr>
        <p:spPr bwMode="auto">
          <a:xfrm>
            <a:off x="15274781" y="9953638"/>
            <a:ext cx="806072" cy="5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27" name="Rectangle 7">
            <a:extLst>
              <a:ext uri="{FF2B5EF4-FFF2-40B4-BE49-F238E27FC236}">
                <a16:creationId xmlns:a16="http://schemas.microsoft.com/office/drawing/2014/main" id="{5CF5E8E1-CFBD-4BF3-BD60-D16E41E08A45}"/>
              </a:ext>
            </a:extLst>
          </p:cNvPr>
          <p:cNvSpPr>
            <a:spLocks noChangeArrowheads="1"/>
          </p:cNvSpPr>
          <p:nvPr/>
        </p:nvSpPr>
        <p:spPr bwMode="auto">
          <a:xfrm>
            <a:off x="18025696" y="10372516"/>
            <a:ext cx="4608718" cy="85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 pos="10858500" algn="l"/>
                <a:tab pos="11582400" algn="l"/>
                <a:tab pos="12306300" algn="l"/>
              </a:tabLst>
              <a:defRPr sz="2200">
                <a:solidFill>
                  <a:schemeClr val="bg1"/>
                </a:solidFill>
                <a:latin typeface="Open Sans Light" pitchFamily="34" charset="0"/>
                <a:ea typeface="ＭＳ Ｐゴシック" panose="020B0600070205080204" pitchFamily="34" charset="-128"/>
              </a:defRPr>
            </a:lvl9pPr>
          </a:lstStyle>
          <a:p>
            <a:pPr eaLnBrk="1" hangingPunct="1"/>
            <a:r>
              <a:rPr lang="en-GB" altLang="en-US" sz="2400" dirty="0">
                <a:cs typeface="Times New Roman" pitchFamily="18" charset="0"/>
              </a:rPr>
              <a:t>Professor </a:t>
            </a:r>
            <a:r>
              <a:rPr lang="pl-PL" altLang="en-US" sz="2400" dirty="0">
                <a:cs typeface="Times New Roman" pitchFamily="18" charset="0"/>
              </a:rPr>
              <a:t>Jacek Lipok</a:t>
            </a:r>
          </a:p>
          <a:p>
            <a:pPr eaLnBrk="1" hangingPunct="1"/>
            <a:r>
              <a:rPr lang="en-GB" altLang="en-US" sz="2400" dirty="0">
                <a:cs typeface="Times New Roman" pitchFamily="18" charset="0"/>
              </a:rPr>
              <a:t>Rector of the University of Opole</a:t>
            </a:r>
            <a:endParaRPr lang="en-US" altLang="en-US" sz="2222" i="1" dirty="0">
              <a:latin typeface="Gotham Light" pitchFamily="50" charset="0"/>
              <a:ea typeface="Open Sans Light" panose="020B0306030504020204" pitchFamily="34" charset="0"/>
              <a:cs typeface="Gotham Light" pitchFamily="50" charset="0"/>
            </a:endParaRPr>
          </a:p>
        </p:txBody>
      </p:sp>
      <p:pic>
        <p:nvPicPr>
          <p:cNvPr id="4" name="Obraz 3">
            <a:extLst>
              <a:ext uri="{FF2B5EF4-FFF2-40B4-BE49-F238E27FC236}">
                <a16:creationId xmlns:a16="http://schemas.microsoft.com/office/drawing/2014/main" id="{28E59884-B45F-06AD-FCE6-4E9D96829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616" y="5254997"/>
            <a:ext cx="9132727" cy="60914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DF0CDAD9-21A3-4B07-AA84-74E3D894BAC3}"/>
              </a:ext>
            </a:extLst>
          </p:cNvPr>
          <p:cNvGrpSpPr>
            <a:grpSpLocks/>
          </p:cNvGrpSpPr>
          <p:nvPr/>
        </p:nvGrpSpPr>
        <p:grpSpPr bwMode="auto">
          <a:xfrm>
            <a:off x="9641891" y="4277681"/>
            <a:ext cx="7570365" cy="9367709"/>
            <a:chOff x="5805" y="2733"/>
            <a:chExt cx="4292" cy="5311"/>
          </a:xfrm>
        </p:grpSpPr>
        <p:sp>
          <p:nvSpPr>
            <p:cNvPr id="33811" name="Rectangle 17">
              <a:extLst>
                <a:ext uri="{FF2B5EF4-FFF2-40B4-BE49-F238E27FC236}">
                  <a16:creationId xmlns:a16="http://schemas.microsoft.com/office/drawing/2014/main" id="{9A17C011-7B8C-4FB7-B2CE-37A1D455BBAB}"/>
                </a:ext>
              </a:extLst>
            </p:cNvPr>
            <p:cNvSpPr>
              <a:spLocks noChangeArrowheads="1"/>
            </p:cNvSpPr>
            <p:nvPr/>
          </p:nvSpPr>
          <p:spPr bwMode="auto">
            <a:xfrm>
              <a:off x="5805" y="2733"/>
              <a:ext cx="3846" cy="3813"/>
            </a:xfrm>
            <a:prstGeom prst="rect">
              <a:avLst/>
            </a:prstGeom>
            <a:blipFill dpi="0" rotWithShape="0">
              <a:blip r:embed="rId3"/>
              <a:srcRect/>
              <a:tile tx="0" ty="0" sx="100000" sy="100000" flip="none" algn="tl"/>
            </a:blipFill>
            <a:ln w="25560" cap="sq">
              <a:solidFill>
                <a:srgbClr val="D9D8DC"/>
              </a:solidFill>
              <a:miter lim="800000"/>
              <a:headEnd/>
              <a:tailEnd/>
            </a:ln>
          </p:spPr>
          <p:txBody>
            <a:bodyPr wrap="none" anchor="ctr"/>
            <a:lstStyle/>
            <a:p>
              <a:endParaRPr lang="pl-PL" altLang="en-US" sz="2444" dirty="0"/>
            </a:p>
          </p:txBody>
        </p:sp>
        <p:sp>
          <p:nvSpPr>
            <p:cNvPr id="33812" name="Rectangle 18">
              <a:extLst>
                <a:ext uri="{FF2B5EF4-FFF2-40B4-BE49-F238E27FC236}">
                  <a16:creationId xmlns:a16="http://schemas.microsoft.com/office/drawing/2014/main" id="{F017D50E-8754-48E6-BA24-16C559C7175E}"/>
                </a:ext>
              </a:extLst>
            </p:cNvPr>
            <p:cNvSpPr>
              <a:spLocks noChangeArrowheads="1"/>
            </p:cNvSpPr>
            <p:nvPr/>
          </p:nvSpPr>
          <p:spPr bwMode="auto">
            <a:xfrm>
              <a:off x="5883" y="7462"/>
              <a:ext cx="421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chemeClr val="tx1"/>
                  </a:solidFill>
                  <a:latin typeface="Montserrat Light" panose="00000400000000000000" pitchFamily="50" charset="-18"/>
                </a:rPr>
                <a:t>A prominent heart surgeon, who was the first in Poland to perform a heart transplant, received the title on March 11, 2002. </a:t>
              </a:r>
            </a:p>
          </p:txBody>
        </p:sp>
        <p:sp>
          <p:nvSpPr>
            <p:cNvPr id="33813" name="Rectangle 19">
              <a:extLst>
                <a:ext uri="{FF2B5EF4-FFF2-40B4-BE49-F238E27FC236}">
                  <a16:creationId xmlns:a16="http://schemas.microsoft.com/office/drawing/2014/main" id="{2DB98EDE-9132-49D7-A027-2968C0321D73}"/>
                </a:ext>
              </a:extLst>
            </p:cNvPr>
            <p:cNvSpPr>
              <a:spLocks noChangeArrowheads="1"/>
            </p:cNvSpPr>
            <p:nvPr/>
          </p:nvSpPr>
          <p:spPr bwMode="auto">
            <a:xfrm>
              <a:off x="6763" y="7126"/>
              <a:ext cx="245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Montserrat SemiBold" panose="00000700000000000000" pitchFamily="50" charset="-18"/>
                  <a:ea typeface="Open Sans" panose="020B0606030504020204" pitchFamily="34" charset="0"/>
                  <a:cs typeface="Open Sans" panose="020B0606030504020204" pitchFamily="34" charset="0"/>
                </a:rPr>
                <a:t>PROF. ZBIGNIEW RELIGA</a:t>
              </a:r>
            </a:p>
          </p:txBody>
        </p:sp>
      </p:grpSp>
      <p:grpSp>
        <p:nvGrpSpPr>
          <p:cNvPr id="4" name="Group 20">
            <a:extLst>
              <a:ext uri="{FF2B5EF4-FFF2-40B4-BE49-F238E27FC236}">
                <a16:creationId xmlns:a16="http://schemas.microsoft.com/office/drawing/2014/main" id="{013A275F-0F21-46D7-B38D-E08DA1248CE9}"/>
              </a:ext>
            </a:extLst>
          </p:cNvPr>
          <p:cNvGrpSpPr>
            <a:grpSpLocks/>
          </p:cNvGrpSpPr>
          <p:nvPr/>
        </p:nvGrpSpPr>
        <p:grpSpPr bwMode="auto">
          <a:xfrm>
            <a:off x="18584140" y="4232452"/>
            <a:ext cx="7688542" cy="9713420"/>
            <a:chOff x="10651" y="2664"/>
            <a:chExt cx="4359" cy="5507"/>
          </a:xfrm>
        </p:grpSpPr>
        <p:sp>
          <p:nvSpPr>
            <p:cNvPr id="33808" name="Rectangle 21">
              <a:extLst>
                <a:ext uri="{FF2B5EF4-FFF2-40B4-BE49-F238E27FC236}">
                  <a16:creationId xmlns:a16="http://schemas.microsoft.com/office/drawing/2014/main" id="{D2659F09-5036-41AE-B3AD-D2428F283C9E}"/>
                </a:ext>
              </a:extLst>
            </p:cNvPr>
            <p:cNvSpPr>
              <a:spLocks noChangeArrowheads="1"/>
            </p:cNvSpPr>
            <p:nvPr/>
          </p:nvSpPr>
          <p:spPr bwMode="auto">
            <a:xfrm>
              <a:off x="10651" y="2664"/>
              <a:ext cx="4359" cy="3839"/>
            </a:xfrm>
            <a:prstGeom prst="rect">
              <a:avLst/>
            </a:prstGeom>
            <a:blipFill dpi="0" rotWithShape="0">
              <a:blip r:embed="rId4"/>
              <a:srcRect/>
              <a:tile tx="0" ty="0" sx="100000" sy="100000" flip="none" algn="tl"/>
            </a:blipFill>
            <a:ln w="25560" cap="sq">
              <a:solidFill>
                <a:srgbClr val="D9D8DC"/>
              </a:solidFill>
              <a:miter lim="800000"/>
              <a:headEnd/>
              <a:tailEnd/>
            </a:ln>
          </p:spPr>
          <p:txBody>
            <a:bodyPr wrap="none" anchor="ctr"/>
            <a:lstStyle/>
            <a:p>
              <a:endParaRPr lang="pl-PL" altLang="en-US" sz="2444" dirty="0"/>
            </a:p>
          </p:txBody>
        </p:sp>
        <p:sp>
          <p:nvSpPr>
            <p:cNvPr id="33809" name="Rectangle 22">
              <a:extLst>
                <a:ext uri="{FF2B5EF4-FFF2-40B4-BE49-F238E27FC236}">
                  <a16:creationId xmlns:a16="http://schemas.microsoft.com/office/drawing/2014/main" id="{AEE653BC-C37C-433C-88D6-58CD2407AAA3}"/>
                </a:ext>
              </a:extLst>
            </p:cNvPr>
            <p:cNvSpPr>
              <a:spLocks noChangeArrowheads="1"/>
            </p:cNvSpPr>
            <p:nvPr/>
          </p:nvSpPr>
          <p:spPr bwMode="auto">
            <a:xfrm>
              <a:off x="10875" y="7434"/>
              <a:ext cx="3912"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111" dirty="0">
                  <a:solidFill>
                    <a:schemeClr val="tx1"/>
                  </a:solidFill>
                  <a:latin typeface="Montserrat Light" panose="00000400000000000000" pitchFamily="50" charset="-18"/>
                </a:rPr>
                <a:t>The first democratically elected Polish President after the 2nd WW, Nobel Prize winner and the first leader of ‘Solidarity’ received the title on March 10, 2011. </a:t>
              </a:r>
            </a:p>
          </p:txBody>
        </p:sp>
        <p:sp>
          <p:nvSpPr>
            <p:cNvPr id="33810" name="Rectangle 23">
              <a:extLst>
                <a:ext uri="{FF2B5EF4-FFF2-40B4-BE49-F238E27FC236}">
                  <a16:creationId xmlns:a16="http://schemas.microsoft.com/office/drawing/2014/main" id="{A6CFF725-8673-4E43-9687-20E021298BC7}"/>
                </a:ext>
              </a:extLst>
            </p:cNvPr>
            <p:cNvSpPr>
              <a:spLocks noChangeArrowheads="1"/>
            </p:cNvSpPr>
            <p:nvPr/>
          </p:nvSpPr>
          <p:spPr bwMode="auto">
            <a:xfrm>
              <a:off x="11604" y="7099"/>
              <a:ext cx="245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Montserrat SemiBold" panose="00000700000000000000" pitchFamily="50" charset="-18"/>
                  <a:cs typeface="Open Sans" pitchFamily="34" charset="0"/>
                </a:rPr>
                <a:t>LECH WAŁĘSA</a:t>
              </a:r>
            </a:p>
          </p:txBody>
        </p:sp>
      </p:grpSp>
      <p:grpSp>
        <p:nvGrpSpPr>
          <p:cNvPr id="5" name="Group 24">
            <a:extLst>
              <a:ext uri="{FF2B5EF4-FFF2-40B4-BE49-F238E27FC236}">
                <a16:creationId xmlns:a16="http://schemas.microsoft.com/office/drawing/2014/main" id="{F42E8B16-33B0-49F6-A3AC-8B7B8BE679E3}"/>
              </a:ext>
            </a:extLst>
          </p:cNvPr>
          <p:cNvGrpSpPr>
            <a:grpSpLocks/>
          </p:cNvGrpSpPr>
          <p:nvPr/>
        </p:nvGrpSpPr>
        <p:grpSpPr bwMode="auto">
          <a:xfrm>
            <a:off x="697878" y="4268231"/>
            <a:ext cx="7688542" cy="9387111"/>
            <a:chOff x="680" y="2721"/>
            <a:chExt cx="4359" cy="5322"/>
          </a:xfrm>
        </p:grpSpPr>
        <p:sp>
          <p:nvSpPr>
            <p:cNvPr id="33805" name="Rectangle 25">
              <a:extLst>
                <a:ext uri="{FF2B5EF4-FFF2-40B4-BE49-F238E27FC236}">
                  <a16:creationId xmlns:a16="http://schemas.microsoft.com/office/drawing/2014/main" id="{3D88F06F-59F4-4544-B033-8F06139EBF7E}"/>
                </a:ext>
              </a:extLst>
            </p:cNvPr>
            <p:cNvSpPr>
              <a:spLocks noChangeArrowheads="1"/>
            </p:cNvSpPr>
            <p:nvPr/>
          </p:nvSpPr>
          <p:spPr bwMode="auto">
            <a:xfrm>
              <a:off x="680" y="2721"/>
              <a:ext cx="4359" cy="3839"/>
            </a:xfrm>
            <a:prstGeom prst="rect">
              <a:avLst/>
            </a:prstGeom>
            <a:blipFill dpi="0" rotWithShape="0">
              <a:blip r:embed="rId5"/>
              <a:srcRect/>
              <a:tile tx="0" ty="0" sx="100000" sy="100000" flip="none" algn="tl"/>
            </a:blipFill>
            <a:ln w="25560" cap="sq">
              <a:solidFill>
                <a:srgbClr val="D9D8DC"/>
              </a:solidFill>
              <a:miter lim="800000"/>
              <a:headEnd/>
              <a:tailEnd/>
            </a:ln>
          </p:spPr>
          <p:txBody>
            <a:bodyPr wrap="none" anchor="ctr"/>
            <a:lstStyle/>
            <a:p>
              <a:endParaRPr lang="pl-PL" altLang="en-US" sz="2444" dirty="0"/>
            </a:p>
          </p:txBody>
        </p:sp>
        <p:sp>
          <p:nvSpPr>
            <p:cNvPr id="33806" name="Rectangle 26">
              <a:extLst>
                <a:ext uri="{FF2B5EF4-FFF2-40B4-BE49-F238E27FC236}">
                  <a16:creationId xmlns:a16="http://schemas.microsoft.com/office/drawing/2014/main" id="{87BFA9E1-B0AA-4C24-809C-8A7FA756C4BE}"/>
                </a:ext>
              </a:extLst>
            </p:cNvPr>
            <p:cNvSpPr>
              <a:spLocks noChangeArrowheads="1"/>
            </p:cNvSpPr>
            <p:nvPr/>
          </p:nvSpPr>
          <p:spPr bwMode="auto">
            <a:xfrm>
              <a:off x="904" y="7461"/>
              <a:ext cx="391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chemeClr val="tx1"/>
                  </a:solidFill>
                  <a:latin typeface="Montserrat Light" panose="00000400000000000000" pitchFamily="50" charset="-18"/>
                </a:rPr>
                <a:t>On December 8, 1997 the honorary doctorate of UO was awarded to one of the greatest and most recognizable in the world Polish writers. </a:t>
              </a:r>
            </a:p>
          </p:txBody>
        </p:sp>
        <p:sp>
          <p:nvSpPr>
            <p:cNvPr id="33807" name="Rectangle 27">
              <a:extLst>
                <a:ext uri="{FF2B5EF4-FFF2-40B4-BE49-F238E27FC236}">
                  <a16:creationId xmlns:a16="http://schemas.microsoft.com/office/drawing/2014/main" id="{C25F5883-F284-431F-ACDC-2D3B0D2EA286}"/>
                </a:ext>
              </a:extLst>
            </p:cNvPr>
            <p:cNvSpPr>
              <a:spLocks noChangeArrowheads="1"/>
            </p:cNvSpPr>
            <p:nvPr/>
          </p:nvSpPr>
          <p:spPr bwMode="auto">
            <a:xfrm>
              <a:off x="1632" y="7125"/>
              <a:ext cx="245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Montserrat SemiBold" panose="00000700000000000000" pitchFamily="50" charset="-18"/>
                  <a:ea typeface="Open Sans" panose="020B0606030504020204" pitchFamily="34" charset="0"/>
                  <a:cs typeface="Open Sans" panose="020B0606030504020204" pitchFamily="34" charset="0"/>
                </a:rPr>
                <a:t>STANISŁAW LEM</a:t>
              </a:r>
            </a:p>
          </p:txBody>
        </p:sp>
      </p:grpSp>
      <p:pic>
        <p:nvPicPr>
          <p:cNvPr id="6" name="Obraz 5">
            <a:extLst>
              <a:ext uri="{FF2B5EF4-FFF2-40B4-BE49-F238E27FC236}">
                <a16:creationId xmlns:a16="http://schemas.microsoft.com/office/drawing/2014/main" id="{862BBC2D-F2CF-432B-B2B5-3EF135643CB4}"/>
              </a:ext>
            </a:extLst>
          </p:cNvPr>
          <p:cNvPicPr>
            <a:picLocks noChangeAspect="1"/>
          </p:cNvPicPr>
          <p:nvPr/>
        </p:nvPicPr>
        <p:blipFill rotWithShape="1">
          <a:blip r:embed="rId6">
            <a:extLst>
              <a:ext uri="{28A0092B-C50C-407E-A947-70E740481C1C}">
                <a14:useLocalDpi xmlns:a14="http://schemas.microsoft.com/office/drawing/2010/main" val="0"/>
              </a:ext>
            </a:extLst>
          </a:blip>
          <a:srcRect t="27263"/>
          <a:stretch/>
        </p:blipFill>
        <p:spPr>
          <a:xfrm>
            <a:off x="0" y="0"/>
            <a:ext cx="27090688" cy="2263952"/>
          </a:xfrm>
          <a:prstGeom prst="rect">
            <a:avLst/>
          </a:prstGeom>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72" name="Rectangle 23">
            <a:extLst>
              <a:ext uri="{FF2B5EF4-FFF2-40B4-BE49-F238E27FC236}">
                <a16:creationId xmlns:a16="http://schemas.microsoft.com/office/drawing/2014/main" id="{45EFFC92-1E22-4519-82C4-BD7F6B9DDA72}"/>
              </a:ext>
            </a:extLst>
          </p:cNvPr>
          <p:cNvSpPr>
            <a:spLocks noChangeArrowheads="1"/>
          </p:cNvSpPr>
          <p:nvPr/>
        </p:nvSpPr>
        <p:spPr bwMode="auto">
          <a:xfrm>
            <a:off x="14648896" y="3514750"/>
            <a:ext cx="11557596" cy="338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44" dirty="0">
                <a:solidFill>
                  <a:schemeClr val="tx1"/>
                </a:solidFill>
                <a:latin typeface="Gotham Light" pitchFamily="50" charset="0"/>
                <a:cs typeface="Gotham Light" pitchFamily="50" charset="0"/>
              </a:rPr>
              <a:t>Our university participates in the FORTHEM consortium - </a:t>
            </a:r>
          </a:p>
          <a:p>
            <a:pPr eaLnBrk="1" hangingPunct="1">
              <a:buClrTx/>
              <a:buFontTx/>
              <a:buNone/>
            </a:pPr>
            <a:r>
              <a:rPr lang="en-US" altLang="en-US" sz="2444" b="1" dirty="0">
                <a:solidFill>
                  <a:schemeClr val="tx1"/>
                </a:solidFill>
                <a:latin typeface="Gotham Light" pitchFamily="50" charset="0"/>
                <a:cs typeface="Gotham Light" pitchFamily="50" charset="0"/>
              </a:rPr>
              <a:t>Fostering Outreach within European Regions, Transnational Higher Education and Mobility.</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alliance network has the Weimar Triangle as its core (Dijon, Mainz, and Opole), and represents the Scandinavian and Baltic region as well as the Iberian Peninsula (</a:t>
            </a:r>
            <a:r>
              <a:rPr lang="en-US" altLang="en-US" sz="2444" dirty="0" err="1">
                <a:solidFill>
                  <a:schemeClr val="tx1"/>
                </a:solidFill>
                <a:latin typeface="Gotham Light" pitchFamily="50" charset="0"/>
                <a:cs typeface="Gotham Light" pitchFamily="50" charset="0"/>
              </a:rPr>
              <a:t>Jyväskylä</a:t>
            </a:r>
            <a:r>
              <a:rPr lang="en-US" altLang="en-US" sz="2444" dirty="0">
                <a:solidFill>
                  <a:schemeClr val="tx1"/>
                </a:solidFill>
                <a:latin typeface="Gotham Light" pitchFamily="50" charset="0"/>
                <a:cs typeface="Gotham Light" pitchFamily="50" charset="0"/>
              </a:rPr>
              <a:t>, Riga, and Valencia) and goes deep into the south of Europe (Palermo). </a:t>
            </a:r>
          </a:p>
          <a:p>
            <a:pPr eaLnBrk="1" hangingPunct="1">
              <a:buClrTx/>
              <a:buFontTx/>
              <a:buNone/>
            </a:pPr>
            <a:r>
              <a:rPr lang="en-US" altLang="en-US" sz="2444" dirty="0">
                <a:solidFill>
                  <a:schemeClr val="tx1"/>
                </a:solidFill>
                <a:latin typeface="Gotham Light" pitchFamily="50" charset="0"/>
                <a:cs typeface="Gotham Light" pitchFamily="50" charset="0"/>
              </a:rPr>
              <a:t>In September 2021, two new universities, </a:t>
            </a:r>
            <a:r>
              <a:rPr lang="en-US" altLang="en-US" sz="2444" dirty="0" err="1">
                <a:solidFill>
                  <a:schemeClr val="tx1"/>
                </a:solidFill>
                <a:latin typeface="Gotham Light" pitchFamily="50" charset="0"/>
                <a:cs typeface="Gotham Light" pitchFamily="50" charset="0"/>
              </a:rPr>
              <a:t>Universitetet</a:t>
            </a:r>
            <a:r>
              <a:rPr lang="en-US" altLang="en-US" sz="2444" dirty="0">
                <a:solidFill>
                  <a:schemeClr val="tx1"/>
                </a:solidFill>
                <a:latin typeface="Gotham Light" pitchFamily="50" charset="0"/>
                <a:cs typeface="Gotham Light" pitchFamily="50" charset="0"/>
              </a:rPr>
              <a:t> </a:t>
            </a:r>
            <a:r>
              <a:rPr lang="en-US" altLang="en-US" sz="2444" dirty="0" err="1">
                <a:solidFill>
                  <a:schemeClr val="tx1"/>
                </a:solidFill>
                <a:latin typeface="Gotham Light" pitchFamily="50" charset="0"/>
                <a:cs typeface="Gotham Light" pitchFamily="50" charset="0"/>
              </a:rPr>
              <a:t>i</a:t>
            </a:r>
            <a:r>
              <a:rPr lang="en-US" altLang="en-US" sz="2444" dirty="0">
                <a:solidFill>
                  <a:schemeClr val="tx1"/>
                </a:solidFill>
                <a:latin typeface="Gotham Light" pitchFamily="50" charset="0"/>
                <a:cs typeface="Gotham Light" pitchFamily="50" charset="0"/>
              </a:rPr>
              <a:t> </a:t>
            </a:r>
            <a:r>
              <a:rPr lang="en-US" altLang="en-US" sz="2444" dirty="0" err="1">
                <a:solidFill>
                  <a:schemeClr val="tx1"/>
                </a:solidFill>
                <a:latin typeface="Gotham Light" pitchFamily="50" charset="0"/>
                <a:cs typeface="Gotham Light" pitchFamily="50" charset="0"/>
              </a:rPr>
              <a:t>Agder</a:t>
            </a:r>
            <a:r>
              <a:rPr lang="en-US" altLang="en-US" sz="2444" dirty="0">
                <a:solidFill>
                  <a:schemeClr val="tx1"/>
                </a:solidFill>
                <a:latin typeface="Gotham Light" pitchFamily="50" charset="0"/>
                <a:cs typeface="Gotham Light" pitchFamily="50" charset="0"/>
              </a:rPr>
              <a:t> (Norway) and </a:t>
            </a:r>
            <a:r>
              <a:rPr lang="en-US" altLang="en-US" sz="2444" dirty="0" err="1">
                <a:solidFill>
                  <a:schemeClr val="tx1"/>
                </a:solidFill>
                <a:latin typeface="Gotham Light" pitchFamily="50" charset="0"/>
                <a:cs typeface="Gotham Light" pitchFamily="50" charset="0"/>
              </a:rPr>
              <a:t>Universitatea</a:t>
            </a:r>
            <a:r>
              <a:rPr lang="en-US" altLang="en-US" sz="2444" dirty="0">
                <a:solidFill>
                  <a:schemeClr val="tx1"/>
                </a:solidFill>
                <a:latin typeface="Gotham Light" pitchFamily="50" charset="0"/>
                <a:cs typeface="Gotham Light" pitchFamily="50" charset="0"/>
              </a:rPr>
              <a:t> Lucian Blaga din Sibiu (Romania) chose to join FORTHEM.</a:t>
            </a:r>
          </a:p>
        </p:txBody>
      </p:sp>
      <p:sp>
        <p:nvSpPr>
          <p:cNvPr id="35849" name="Rectangle 25">
            <a:extLst>
              <a:ext uri="{FF2B5EF4-FFF2-40B4-BE49-F238E27FC236}">
                <a16:creationId xmlns:a16="http://schemas.microsoft.com/office/drawing/2014/main" id="{8D07FBBB-7286-4B92-8971-5EF1D8B186CF}"/>
              </a:ext>
            </a:extLst>
          </p:cNvPr>
          <p:cNvSpPr>
            <a:spLocks noChangeArrowheads="1"/>
          </p:cNvSpPr>
          <p:nvPr/>
        </p:nvSpPr>
        <p:spPr bwMode="auto">
          <a:xfrm>
            <a:off x="14412889" y="8827976"/>
            <a:ext cx="272542" cy="3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5867" name="Rectangle 31">
            <a:extLst>
              <a:ext uri="{FF2B5EF4-FFF2-40B4-BE49-F238E27FC236}">
                <a16:creationId xmlns:a16="http://schemas.microsoft.com/office/drawing/2014/main" id="{51A540B1-4963-46BE-913F-36EF5862C0DC}"/>
              </a:ext>
            </a:extLst>
          </p:cNvPr>
          <p:cNvSpPr>
            <a:spLocks noChangeArrowheads="1"/>
          </p:cNvSpPr>
          <p:nvPr/>
        </p:nvSpPr>
        <p:spPr bwMode="auto">
          <a:xfrm>
            <a:off x="14412913" y="11810371"/>
            <a:ext cx="179731" cy="39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pic>
        <p:nvPicPr>
          <p:cNvPr id="35857" name="Picture 45" descr="F:\PromocjaUNI\2019-12-12-103629.jpg">
            <a:extLst>
              <a:ext uri="{FF2B5EF4-FFF2-40B4-BE49-F238E27FC236}">
                <a16:creationId xmlns:a16="http://schemas.microsoft.com/office/drawing/2014/main" id="{09E4B3E8-270F-4C19-8859-9116A7F9F7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52" r="15158"/>
          <a:stretch/>
        </p:blipFill>
        <p:spPr bwMode="auto">
          <a:xfrm>
            <a:off x="4845988" y="3538814"/>
            <a:ext cx="8500175" cy="796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8" name="Rectangle 25">
            <a:extLst>
              <a:ext uri="{FF2B5EF4-FFF2-40B4-BE49-F238E27FC236}">
                <a16:creationId xmlns:a16="http://schemas.microsoft.com/office/drawing/2014/main" id="{F1D704DE-DD49-4126-A17C-374360C407C2}"/>
              </a:ext>
            </a:extLst>
          </p:cNvPr>
          <p:cNvSpPr>
            <a:spLocks noChangeArrowheads="1"/>
          </p:cNvSpPr>
          <p:nvPr/>
        </p:nvSpPr>
        <p:spPr bwMode="auto">
          <a:xfrm>
            <a:off x="14361738" y="8295299"/>
            <a:ext cx="272541" cy="3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1" name="Rectangle 22">
            <a:extLst>
              <a:ext uri="{FF2B5EF4-FFF2-40B4-BE49-F238E27FC236}">
                <a16:creationId xmlns:a16="http://schemas.microsoft.com/office/drawing/2014/main" id="{7FA91210-18D5-4BF1-A55B-93A2F428686B}"/>
              </a:ext>
            </a:extLst>
          </p:cNvPr>
          <p:cNvSpPr>
            <a:spLocks noChangeArrowheads="1"/>
          </p:cNvSpPr>
          <p:nvPr/>
        </p:nvSpPr>
        <p:spPr bwMode="auto">
          <a:xfrm>
            <a:off x="4538506" y="1346335"/>
            <a:ext cx="9638909" cy="87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pl-PL" altLang="en-US" sz="4400" b="1" dirty="0">
                <a:solidFill>
                  <a:schemeClr val="tx1"/>
                </a:solidFill>
                <a:latin typeface="Gotham Bold" pitchFamily="50" charset="0"/>
                <a:cs typeface="Gotham Bold" pitchFamily="50" charset="0"/>
              </a:rPr>
              <a:t>INTERNATIONAL COOPERATION</a:t>
            </a:r>
            <a:endParaRPr lang="en-US" altLang="en-US" sz="4400" b="1" dirty="0">
              <a:solidFill>
                <a:schemeClr val="tx1"/>
              </a:solidFill>
              <a:latin typeface="Gotham Bold" pitchFamily="50" charset="0"/>
              <a:cs typeface="Gotham Bold" pitchFamily="50" charset="0"/>
            </a:endParaRPr>
          </a:p>
        </p:txBody>
      </p:sp>
      <p:sp>
        <p:nvSpPr>
          <p:cNvPr id="32" name="Rectangle 19">
            <a:extLst>
              <a:ext uri="{FF2B5EF4-FFF2-40B4-BE49-F238E27FC236}">
                <a16:creationId xmlns:a16="http://schemas.microsoft.com/office/drawing/2014/main" id="{2BA41891-8763-4E12-8887-1D58AB7FF842}"/>
              </a:ext>
            </a:extLst>
          </p:cNvPr>
          <p:cNvSpPr>
            <a:spLocks noChangeArrowheads="1"/>
          </p:cNvSpPr>
          <p:nvPr/>
        </p:nvSpPr>
        <p:spPr bwMode="auto">
          <a:xfrm>
            <a:off x="6063988" y="12833443"/>
            <a:ext cx="6253216" cy="92333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a:buClrTx/>
              <a:buFont typeface="Open Sans Light" pitchFamily="34" charset="0"/>
              <a:buNone/>
            </a:pPr>
            <a:r>
              <a:rPr lang="en-GB" altLang="en-US" sz="2000" dirty="0">
                <a:solidFill>
                  <a:srgbClr val="7D87A4"/>
                </a:solidFill>
              </a:rPr>
              <a:t>The official signing of the partnership agreement of the FORTHEM consortium of European Universities by </a:t>
            </a:r>
          </a:p>
          <a:p>
            <a:pPr algn="ctr">
              <a:buClrTx/>
              <a:buFont typeface="Open Sans Light" pitchFamily="34" charset="0"/>
              <a:buNone/>
            </a:pPr>
            <a:r>
              <a:rPr lang="en-GB" altLang="en-US" sz="2000" dirty="0">
                <a:solidFill>
                  <a:srgbClr val="7D87A4"/>
                </a:solidFill>
              </a:rPr>
              <a:t>Prof. Marek </a:t>
            </a:r>
            <a:r>
              <a:rPr lang="en-GB" altLang="en-US" sz="2000" dirty="0" err="1">
                <a:solidFill>
                  <a:srgbClr val="7D87A4"/>
                </a:solidFill>
              </a:rPr>
              <a:t>Masnyk</a:t>
            </a:r>
            <a:r>
              <a:rPr lang="en-GB" altLang="en-US" sz="2000" dirty="0">
                <a:solidFill>
                  <a:srgbClr val="7D87A4"/>
                </a:solidFill>
              </a:rPr>
              <a:t>. Rector of the University of Opole</a:t>
            </a:r>
            <a:endParaRPr lang="en-US" altLang="en-US" sz="2000" dirty="0">
              <a:solidFill>
                <a:schemeClr val="tx1"/>
              </a:solidFill>
              <a:latin typeface="Gotham Thin" pitchFamily="50" charset="0"/>
              <a:ea typeface="Open Sans Light" panose="020B0306030504020204" pitchFamily="34" charset="0"/>
              <a:cs typeface="Gotham Thin" pitchFamily="50" charset="0"/>
            </a:endParaRPr>
          </a:p>
        </p:txBody>
      </p:sp>
      <p:sp>
        <p:nvSpPr>
          <p:cNvPr id="33" name="Rectangle 20">
            <a:extLst>
              <a:ext uri="{FF2B5EF4-FFF2-40B4-BE49-F238E27FC236}">
                <a16:creationId xmlns:a16="http://schemas.microsoft.com/office/drawing/2014/main" id="{C597FB26-8771-4152-831D-B03D3C718409}"/>
              </a:ext>
            </a:extLst>
          </p:cNvPr>
          <p:cNvSpPr>
            <a:spLocks noChangeArrowheads="1"/>
          </p:cNvSpPr>
          <p:nvPr/>
        </p:nvSpPr>
        <p:spPr bwMode="auto">
          <a:xfrm>
            <a:off x="5676672" y="12047098"/>
            <a:ext cx="7128722" cy="52766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444" dirty="0">
                <a:solidFill>
                  <a:schemeClr val="tx1"/>
                </a:solidFill>
                <a:latin typeface="Gotham Black" pitchFamily="50" charset="0"/>
                <a:cs typeface="Gotham Black" pitchFamily="50" charset="0"/>
              </a:rPr>
              <a:t>WE COOPERATE WITH THE WHOLE WORLD</a:t>
            </a:r>
          </a:p>
        </p:txBody>
      </p:sp>
      <p:grpSp>
        <p:nvGrpSpPr>
          <p:cNvPr id="13" name="Grupa 12">
            <a:extLst>
              <a:ext uri="{FF2B5EF4-FFF2-40B4-BE49-F238E27FC236}">
                <a16:creationId xmlns:a16="http://schemas.microsoft.com/office/drawing/2014/main" id="{6481B781-E830-4986-B420-1C4F7D0A576D}"/>
              </a:ext>
            </a:extLst>
          </p:cNvPr>
          <p:cNvGrpSpPr/>
          <p:nvPr/>
        </p:nvGrpSpPr>
        <p:grpSpPr>
          <a:xfrm>
            <a:off x="14549160" y="9206158"/>
            <a:ext cx="7669549" cy="4088950"/>
            <a:chOff x="14608251" y="9360653"/>
            <a:chExt cx="7669549" cy="4088950"/>
          </a:xfrm>
        </p:grpSpPr>
        <p:sp>
          <p:nvSpPr>
            <p:cNvPr id="35859" name="Rectangle 26">
              <a:extLst>
                <a:ext uri="{FF2B5EF4-FFF2-40B4-BE49-F238E27FC236}">
                  <a16:creationId xmlns:a16="http://schemas.microsoft.com/office/drawing/2014/main" id="{AF51BBC4-091F-4CBB-A060-B0BAFEE7CC8A}"/>
                </a:ext>
              </a:extLst>
            </p:cNvPr>
            <p:cNvSpPr>
              <a:spLocks noChangeArrowheads="1"/>
            </p:cNvSpPr>
            <p:nvPr/>
          </p:nvSpPr>
          <p:spPr bwMode="auto">
            <a:xfrm>
              <a:off x="14608251" y="9360653"/>
              <a:ext cx="76695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dirty="0">
                  <a:solidFill>
                    <a:schemeClr val="tx1"/>
                  </a:solidFill>
                  <a:latin typeface="Gotham Black" pitchFamily="50" charset="0"/>
                  <a:cs typeface="Gotham Black" pitchFamily="50" charset="0"/>
                </a:rPr>
                <a:t> IN ADDITION WE CONDUCT SUCH PROGRAMMES AS:</a:t>
              </a:r>
            </a:p>
          </p:txBody>
        </p:sp>
        <p:sp>
          <p:nvSpPr>
            <p:cNvPr id="35860" name="Rectangle 26">
              <a:extLst>
                <a:ext uri="{FF2B5EF4-FFF2-40B4-BE49-F238E27FC236}">
                  <a16:creationId xmlns:a16="http://schemas.microsoft.com/office/drawing/2014/main" id="{708A36F2-C35C-42C8-B937-67103F57FF79}"/>
                </a:ext>
              </a:extLst>
            </p:cNvPr>
            <p:cNvSpPr>
              <a:spLocks noChangeArrowheads="1"/>
            </p:cNvSpPr>
            <p:nvPr/>
          </p:nvSpPr>
          <p:spPr bwMode="auto">
            <a:xfrm>
              <a:off x="14694220" y="10108083"/>
              <a:ext cx="6209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dirty="0">
                  <a:solidFill>
                    <a:schemeClr val="tx1"/>
                  </a:solidFill>
                  <a:latin typeface="Gotham Black" pitchFamily="50" charset="0"/>
                  <a:cs typeface="Gotham Black" pitchFamily="50" charset="0"/>
                </a:rPr>
                <a:t>ERASMUS+ PROGRAMME</a:t>
              </a:r>
            </a:p>
          </p:txBody>
        </p:sp>
        <p:sp>
          <p:nvSpPr>
            <p:cNvPr id="34" name="Rectangle 29">
              <a:extLst>
                <a:ext uri="{FF2B5EF4-FFF2-40B4-BE49-F238E27FC236}">
                  <a16:creationId xmlns:a16="http://schemas.microsoft.com/office/drawing/2014/main" id="{C97CDD8E-F643-40DA-8C11-60686B0F95C8}"/>
                </a:ext>
              </a:extLst>
            </p:cNvPr>
            <p:cNvSpPr>
              <a:spLocks noChangeArrowheads="1"/>
            </p:cNvSpPr>
            <p:nvPr/>
          </p:nvSpPr>
          <p:spPr bwMode="auto">
            <a:xfrm>
              <a:off x="14694221" y="10701621"/>
              <a:ext cx="597991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b="1" dirty="0">
                  <a:solidFill>
                    <a:schemeClr val="tx1"/>
                  </a:solidFill>
                  <a:latin typeface="Gotham Bold" pitchFamily="50" charset="0"/>
                  <a:cs typeface="Gotham Bold" pitchFamily="50" charset="0"/>
                </a:rPr>
                <a:t>EUROPA MASTERS </a:t>
              </a:r>
              <a:r>
                <a:rPr lang="en-US" altLang="en-US" sz="2000" b="1" dirty="0" err="1">
                  <a:solidFill>
                    <a:schemeClr val="tx1"/>
                  </a:solidFill>
                  <a:latin typeface="Gotham Bold" pitchFamily="50" charset="0"/>
                  <a:cs typeface="Gotham Bold" pitchFamily="50" charset="0"/>
                </a:rPr>
                <a:t>programme</a:t>
              </a:r>
              <a:r>
                <a:rPr lang="en-US" altLang="en-US" sz="2000" b="1" dirty="0">
                  <a:solidFill>
                    <a:schemeClr val="tx1"/>
                  </a:solidFill>
                  <a:latin typeface="Gotham Bold" pitchFamily="50" charset="0"/>
                  <a:cs typeface="Gotham Bold" pitchFamily="50" charset="0"/>
                </a:rPr>
                <a:t> </a:t>
              </a:r>
              <a:r>
                <a:rPr lang="en-US" altLang="en-US" sz="2000" dirty="0">
                  <a:solidFill>
                    <a:schemeClr val="tx1"/>
                  </a:solidFill>
                  <a:latin typeface="Gotham Light" pitchFamily="50" charset="0"/>
                  <a:cs typeface="Gotham Light" pitchFamily="50" charset="0"/>
                </a:rPr>
                <a:t>- the opportunity to simultaneously obtain master’s degrees from three universities: University of Opole, Johannes Gutenberg University of Mainz, Germany, and University of Burgundy in Dijon, France.</a:t>
              </a:r>
            </a:p>
          </p:txBody>
        </p:sp>
        <p:sp>
          <p:nvSpPr>
            <p:cNvPr id="35" name="Rectangle 32">
              <a:extLst>
                <a:ext uri="{FF2B5EF4-FFF2-40B4-BE49-F238E27FC236}">
                  <a16:creationId xmlns:a16="http://schemas.microsoft.com/office/drawing/2014/main" id="{F455FF94-4520-4935-80CA-3383E939C156}"/>
                </a:ext>
              </a:extLst>
            </p:cNvPr>
            <p:cNvSpPr>
              <a:spLocks noChangeArrowheads="1"/>
            </p:cNvSpPr>
            <p:nvPr/>
          </p:nvSpPr>
          <p:spPr bwMode="auto">
            <a:xfrm>
              <a:off x="14694221" y="13141826"/>
              <a:ext cx="6029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endParaRPr lang="en-US" altLang="en-US" sz="2000" dirty="0">
                <a:solidFill>
                  <a:schemeClr val="tx1"/>
                </a:solidFill>
                <a:latin typeface="Gotham Light" pitchFamily="50" charset="0"/>
                <a:cs typeface="Gotham Light" pitchFamily="50" charset="0"/>
              </a:endParaRPr>
            </a:p>
          </p:txBody>
        </p:sp>
      </p:grpSp>
      <p:grpSp>
        <p:nvGrpSpPr>
          <p:cNvPr id="10" name="Grupa 9">
            <a:extLst>
              <a:ext uri="{FF2B5EF4-FFF2-40B4-BE49-F238E27FC236}">
                <a16:creationId xmlns:a16="http://schemas.microsoft.com/office/drawing/2014/main" id="{40441818-3869-475F-B2C0-7C6FFDFAE66B}"/>
              </a:ext>
            </a:extLst>
          </p:cNvPr>
          <p:cNvGrpSpPr/>
          <p:nvPr/>
        </p:nvGrpSpPr>
        <p:grpSpPr>
          <a:xfrm>
            <a:off x="22333456" y="10119508"/>
            <a:ext cx="3970240" cy="3334573"/>
            <a:chOff x="21715448" y="10135921"/>
            <a:chExt cx="3970240" cy="3334573"/>
          </a:xfrm>
        </p:grpSpPr>
        <p:sp>
          <p:nvSpPr>
            <p:cNvPr id="36" name="Rectangle 38">
              <a:extLst>
                <a:ext uri="{FF2B5EF4-FFF2-40B4-BE49-F238E27FC236}">
                  <a16:creationId xmlns:a16="http://schemas.microsoft.com/office/drawing/2014/main" id="{E044AA15-4ECE-40F3-B65C-CD12E6CD3F8A}"/>
                </a:ext>
              </a:extLst>
            </p:cNvPr>
            <p:cNvSpPr>
              <a:spLocks noChangeArrowheads="1"/>
            </p:cNvSpPr>
            <p:nvPr/>
          </p:nvSpPr>
          <p:spPr bwMode="auto">
            <a:xfrm>
              <a:off x="21822956" y="10135921"/>
              <a:ext cx="3862732" cy="15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pl-PL" altLang="en-US" sz="1556" dirty="0">
                  <a:solidFill>
                    <a:schemeClr val="tx1"/>
                  </a:solidFill>
                  <a:latin typeface="Gotham Bold" pitchFamily="50" charset="0"/>
                  <a:cs typeface="Gotham Bold" pitchFamily="50" charset="0"/>
                </a:rPr>
                <a:t>ALMOST  </a:t>
              </a:r>
              <a:r>
                <a:rPr lang="pl-PL" altLang="en-US" sz="8444" dirty="0">
                  <a:solidFill>
                    <a:schemeClr val="tx1"/>
                  </a:solidFill>
                  <a:latin typeface="Gotham Bold" pitchFamily="50" charset="0"/>
                  <a:cs typeface="Gotham Bold" pitchFamily="50" charset="0"/>
                </a:rPr>
                <a:t>800</a:t>
              </a:r>
              <a:endParaRPr lang="en-US" altLang="en-US" sz="8444" dirty="0">
                <a:solidFill>
                  <a:schemeClr val="tx1"/>
                </a:solidFill>
                <a:latin typeface="Gotham Thin" pitchFamily="50" charset="0"/>
                <a:cs typeface="Gotham Thin" pitchFamily="50" charset="0"/>
              </a:endParaRPr>
            </a:p>
          </p:txBody>
        </p:sp>
        <p:sp>
          <p:nvSpPr>
            <p:cNvPr id="37" name="Rectangle 39">
              <a:extLst>
                <a:ext uri="{FF2B5EF4-FFF2-40B4-BE49-F238E27FC236}">
                  <a16:creationId xmlns:a16="http://schemas.microsoft.com/office/drawing/2014/main" id="{072436B0-B590-4397-AC8A-227FD204A46D}"/>
                </a:ext>
              </a:extLst>
            </p:cNvPr>
            <p:cNvSpPr>
              <a:spLocks noChangeArrowheads="1"/>
            </p:cNvSpPr>
            <p:nvPr/>
          </p:nvSpPr>
          <p:spPr bwMode="auto">
            <a:xfrm>
              <a:off x="21822956" y="11202039"/>
              <a:ext cx="3327960" cy="12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lnSpc>
                  <a:spcPct val="120000"/>
                </a:lnSpc>
                <a:buClrTx/>
                <a:buFontTx/>
                <a:buNone/>
              </a:pPr>
              <a:endParaRPr lang="en-US" altLang="en-US" sz="2444" dirty="0">
                <a:solidFill>
                  <a:srgbClr val="7D87A4"/>
                </a:solidFill>
                <a:latin typeface="Gotham Thin" pitchFamily="50" charset="0"/>
                <a:cs typeface="Gotham Thin" pitchFamily="50" charset="0"/>
              </a:endParaRPr>
            </a:p>
            <a:p>
              <a:pPr algn="r" eaLnBrk="1" hangingPunct="1">
                <a:lnSpc>
                  <a:spcPct val="120000"/>
                </a:lnSpc>
                <a:buClrTx/>
                <a:buFontTx/>
                <a:buNone/>
              </a:pPr>
              <a:r>
                <a:rPr lang="en-US" altLang="en-US" sz="1800" dirty="0">
                  <a:solidFill>
                    <a:schemeClr val="tx1"/>
                  </a:solidFill>
                  <a:latin typeface="Gotham Bold" pitchFamily="50" charset="0"/>
                  <a:cs typeface="Gotham Bold" pitchFamily="50" charset="0"/>
                </a:rPr>
                <a:t>STUDENTS FROM </a:t>
              </a:r>
              <a:br>
                <a:rPr lang="pl-PL" altLang="en-US" sz="1800" dirty="0">
                  <a:solidFill>
                    <a:schemeClr val="tx1"/>
                  </a:solidFill>
                  <a:latin typeface="Gotham Bold" pitchFamily="50" charset="0"/>
                  <a:cs typeface="Gotham Bold" pitchFamily="50" charset="0"/>
                </a:rPr>
              </a:br>
              <a:r>
                <a:rPr lang="en-US" altLang="en-US" sz="1800" dirty="0">
                  <a:solidFill>
                    <a:schemeClr val="tx1"/>
                  </a:solidFill>
                  <a:latin typeface="Gotham Bold" pitchFamily="50" charset="0"/>
                  <a:cs typeface="Gotham Bold" pitchFamily="50" charset="0"/>
                </a:rPr>
                <a:t>36 COUNTRIES</a:t>
              </a:r>
            </a:p>
          </p:txBody>
        </p:sp>
        <p:pic>
          <p:nvPicPr>
            <p:cNvPr id="38" name="Obraz 37">
              <a:extLst>
                <a:ext uri="{FF2B5EF4-FFF2-40B4-BE49-F238E27FC236}">
                  <a16:creationId xmlns:a16="http://schemas.microsoft.com/office/drawing/2014/main" id="{7947B759-F40D-4B7B-A16B-38C309B8B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1715448" y="11941750"/>
              <a:ext cx="1528744" cy="1528744"/>
            </a:xfrm>
            <a:prstGeom prst="rect">
              <a:avLst/>
            </a:prstGeom>
          </p:spPr>
        </p:pic>
      </p:grpSp>
      <p:pic>
        <p:nvPicPr>
          <p:cNvPr id="12" name="Obraz 11">
            <a:extLst>
              <a:ext uri="{FF2B5EF4-FFF2-40B4-BE49-F238E27FC236}">
                <a16:creationId xmlns:a16="http://schemas.microsoft.com/office/drawing/2014/main" id="{2E68CFC0-560C-4122-BCB4-FE5D98D82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9" y="23454"/>
            <a:ext cx="3930531" cy="15214959"/>
          </a:xfrm>
          <a:prstGeom prst="rect">
            <a:avLst/>
          </a:prstGeom>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3CAB17D8-8C83-4B44-9EFD-C4D658575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5996893" y="3603724"/>
            <a:ext cx="15484944" cy="10211709"/>
          </a:xfrm>
          <a:prstGeom prst="rect">
            <a:avLst/>
          </a:prstGeom>
          <a:noFill/>
          <a:ln>
            <a:noFill/>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3" name="Group 17">
            <a:extLst>
              <a:ext uri="{FF2B5EF4-FFF2-40B4-BE49-F238E27FC236}">
                <a16:creationId xmlns:a16="http://schemas.microsoft.com/office/drawing/2014/main" id="{8D95375A-A658-42D3-B428-013AF0048B81}"/>
              </a:ext>
            </a:extLst>
          </p:cNvPr>
          <p:cNvGrpSpPr>
            <a:grpSpLocks/>
          </p:cNvGrpSpPr>
          <p:nvPr/>
        </p:nvGrpSpPr>
        <p:grpSpPr bwMode="auto">
          <a:xfrm>
            <a:off x="13545344" y="15828118"/>
            <a:ext cx="3841625" cy="1899646"/>
            <a:chOff x="12631" y="2463"/>
            <a:chExt cx="2178" cy="1077"/>
          </a:xfrm>
        </p:grpSpPr>
        <p:sp>
          <p:nvSpPr>
            <p:cNvPr id="36888" name="AutoShape 18">
              <a:extLst>
                <a:ext uri="{FF2B5EF4-FFF2-40B4-BE49-F238E27FC236}">
                  <a16:creationId xmlns:a16="http://schemas.microsoft.com/office/drawing/2014/main" id="{7036EE98-6F09-4C95-A755-B16EDA394F38}"/>
                </a:ext>
              </a:extLst>
            </p:cNvPr>
            <p:cNvSpPr>
              <a:spLocks noChangeArrowheads="1"/>
            </p:cNvSpPr>
            <p:nvPr/>
          </p:nvSpPr>
          <p:spPr bwMode="auto">
            <a:xfrm>
              <a:off x="12631" y="2463"/>
              <a:ext cx="2178" cy="383"/>
            </a:xfrm>
            <a:prstGeom prst="roundRect">
              <a:avLst>
                <a:gd name="adj" fmla="val 15218"/>
              </a:avLst>
            </a:prstGeom>
            <a:solidFill>
              <a:srgbClr val="1575A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6889" name="Rectangle 19">
              <a:extLst>
                <a:ext uri="{FF2B5EF4-FFF2-40B4-BE49-F238E27FC236}">
                  <a16:creationId xmlns:a16="http://schemas.microsoft.com/office/drawing/2014/main" id="{BFD6FC05-96DE-4F04-A84B-682D44071589}"/>
                </a:ext>
              </a:extLst>
            </p:cNvPr>
            <p:cNvSpPr>
              <a:spLocks noChangeArrowheads="1"/>
            </p:cNvSpPr>
            <p:nvPr/>
          </p:nvSpPr>
          <p:spPr bwMode="auto">
            <a:xfrm>
              <a:off x="12741" y="2515"/>
              <a:ext cx="195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222" dirty="0">
                  <a:solidFill>
                    <a:srgbClr val="F6F6F6"/>
                  </a:solidFill>
                  <a:latin typeface="Open Sans" pitchFamily="34" charset="0"/>
                  <a:cs typeface="Open Sans" pitchFamily="34" charset="0"/>
                </a:rPr>
                <a:t>Różne </a:t>
              </a:r>
              <a:r>
                <a:rPr lang="en-US" altLang="en-US" sz="2222" dirty="0" err="1">
                  <a:solidFill>
                    <a:srgbClr val="F6F6F6"/>
                  </a:solidFill>
                  <a:latin typeface="Open Sans" pitchFamily="34" charset="0"/>
                  <a:cs typeface="Open Sans" pitchFamily="34" charset="0"/>
                </a:rPr>
                <a:t>formy</a:t>
              </a:r>
              <a:r>
                <a:rPr lang="en-US" altLang="en-US" sz="2222" dirty="0">
                  <a:solidFill>
                    <a:srgbClr val="F6F6F6"/>
                  </a:solidFill>
                  <a:latin typeface="Open Sans" pitchFamily="34" charset="0"/>
                  <a:cs typeface="Open Sans" pitchFamily="34" charset="0"/>
                </a:rPr>
                <a:t> </a:t>
              </a:r>
              <a:r>
                <a:rPr lang="en-US" altLang="en-US" sz="2222" dirty="0" err="1">
                  <a:solidFill>
                    <a:srgbClr val="F6F6F6"/>
                  </a:solidFill>
                  <a:latin typeface="Open Sans" pitchFamily="34" charset="0"/>
                  <a:cs typeface="Open Sans" pitchFamily="34" charset="0"/>
                </a:rPr>
                <a:t>wymiany</a:t>
              </a:r>
              <a:endParaRPr lang="en-US" altLang="en-US" sz="2222" dirty="0">
                <a:solidFill>
                  <a:srgbClr val="F6F6F6"/>
                </a:solidFill>
                <a:latin typeface="Open Sans" pitchFamily="34" charset="0"/>
                <a:cs typeface="Open Sans" pitchFamily="34" charset="0"/>
              </a:endParaRPr>
            </a:p>
          </p:txBody>
        </p:sp>
        <p:sp>
          <p:nvSpPr>
            <p:cNvPr id="36890" name="Rectangle 20">
              <a:extLst>
                <a:ext uri="{FF2B5EF4-FFF2-40B4-BE49-F238E27FC236}">
                  <a16:creationId xmlns:a16="http://schemas.microsoft.com/office/drawing/2014/main" id="{03FD6ACE-DF1C-46AE-83AB-E87FFD52B6CF}"/>
                </a:ext>
              </a:extLst>
            </p:cNvPr>
            <p:cNvSpPr>
              <a:spLocks noChangeArrowheads="1"/>
            </p:cNvSpPr>
            <p:nvPr/>
          </p:nvSpPr>
          <p:spPr bwMode="auto">
            <a:xfrm>
              <a:off x="12631" y="2920"/>
              <a:ext cx="2178"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solidFill>
                    <a:srgbClr val="687189"/>
                  </a:solidFill>
                </a:rPr>
                <a:t>Współpracujemy z </a:t>
              </a:r>
              <a:r>
                <a:rPr lang="en-US" altLang="en-US" sz="1778" dirty="0" err="1">
                  <a:solidFill>
                    <a:srgbClr val="687189"/>
                  </a:solidFill>
                </a:rPr>
                <a:t>zagranicą</a:t>
              </a:r>
              <a:r>
                <a:rPr lang="en-US" altLang="en-US" sz="1778" dirty="0">
                  <a:solidFill>
                    <a:srgbClr val="687189"/>
                  </a:solidFill>
                </a:rPr>
                <a:t> na </a:t>
              </a:r>
              <a:r>
                <a:rPr lang="en-US" altLang="en-US" sz="1778" dirty="0" err="1">
                  <a:solidFill>
                    <a:srgbClr val="687189"/>
                  </a:solidFill>
                </a:rPr>
                <a:t>wiele</a:t>
              </a:r>
              <a:r>
                <a:rPr lang="en-US" altLang="en-US" sz="1778" dirty="0">
                  <a:solidFill>
                    <a:srgbClr val="687189"/>
                  </a:solidFill>
                </a:rPr>
                <a:t> </a:t>
              </a:r>
              <a:r>
                <a:rPr lang="en-US" altLang="en-US" sz="1778" dirty="0" err="1">
                  <a:solidFill>
                    <a:srgbClr val="687189"/>
                  </a:solidFill>
                </a:rPr>
                <a:t>sposobów</a:t>
              </a:r>
              <a:r>
                <a:rPr lang="en-US" altLang="en-US" sz="1778" dirty="0">
                  <a:solidFill>
                    <a:srgbClr val="687189"/>
                  </a:solidFill>
                </a:rPr>
                <a:t>: Erasmus+, Europa Master, w </a:t>
              </a:r>
              <a:r>
                <a:rPr lang="en-US" altLang="en-US" sz="1778" dirty="0" err="1">
                  <a:solidFill>
                    <a:srgbClr val="687189"/>
                  </a:solidFill>
                </a:rPr>
                <a:t>ramach</a:t>
              </a:r>
              <a:r>
                <a:rPr lang="en-US" altLang="en-US" sz="1778" dirty="0">
                  <a:solidFill>
                    <a:srgbClr val="687189"/>
                  </a:solidFill>
                </a:rPr>
                <a:t> </a:t>
              </a:r>
              <a:r>
                <a:rPr lang="en-US" altLang="en-US" sz="1778" dirty="0" err="1">
                  <a:solidFill>
                    <a:srgbClr val="687189"/>
                  </a:solidFill>
                </a:rPr>
                <a:t>Językowej</a:t>
              </a:r>
              <a:r>
                <a:rPr lang="en-US" altLang="en-US" sz="1778" dirty="0">
                  <a:solidFill>
                    <a:srgbClr val="687189"/>
                  </a:solidFill>
                </a:rPr>
                <a:t> </a:t>
              </a:r>
              <a:r>
                <a:rPr lang="en-US" altLang="en-US" sz="1778" dirty="0" err="1">
                  <a:solidFill>
                    <a:srgbClr val="687189"/>
                  </a:solidFill>
                </a:rPr>
                <a:t>Szkoły</a:t>
              </a:r>
              <a:r>
                <a:rPr lang="en-US" altLang="en-US" sz="1778" dirty="0">
                  <a:solidFill>
                    <a:srgbClr val="687189"/>
                  </a:solidFill>
                </a:rPr>
                <a:t> </a:t>
              </a:r>
              <a:r>
                <a:rPr lang="en-US" altLang="en-US" sz="1778" dirty="0" err="1">
                  <a:solidFill>
                    <a:srgbClr val="687189"/>
                  </a:solidFill>
                </a:rPr>
                <a:t>Letniej</a:t>
              </a:r>
              <a:r>
                <a:rPr lang="pl-PL" altLang="en-US" sz="1778" dirty="0">
                  <a:solidFill>
                    <a:srgbClr val="687189"/>
                  </a:solidFill>
                </a:rPr>
                <a:t> </a:t>
              </a:r>
              <a:r>
                <a:rPr lang="en-US" altLang="en-US" sz="1778" dirty="0" err="1">
                  <a:solidFill>
                    <a:srgbClr val="687189"/>
                  </a:solidFill>
                </a:rPr>
                <a:t>czy</a:t>
              </a:r>
              <a:r>
                <a:rPr lang="en-US" altLang="en-US" sz="1778" dirty="0">
                  <a:solidFill>
                    <a:srgbClr val="687189"/>
                  </a:solidFill>
                </a:rPr>
                <a:t> </a:t>
              </a:r>
              <a:r>
                <a:rPr lang="en-US" altLang="en-US" sz="1778" dirty="0" err="1">
                  <a:solidFill>
                    <a:srgbClr val="687189"/>
                  </a:solidFill>
                </a:rPr>
                <a:t>Partnerstwa</a:t>
              </a:r>
              <a:r>
                <a:rPr lang="en-US" altLang="en-US" sz="1778" dirty="0">
                  <a:solidFill>
                    <a:srgbClr val="687189"/>
                  </a:solidFill>
                </a:rPr>
                <a:t> </a:t>
              </a:r>
              <a:r>
                <a:rPr lang="en-US" altLang="en-US" sz="1778" dirty="0" err="1">
                  <a:solidFill>
                    <a:srgbClr val="687189"/>
                  </a:solidFill>
                </a:rPr>
                <a:t>Wschodniego</a:t>
              </a:r>
              <a:r>
                <a:rPr lang="en-US" altLang="en-US" sz="1778" dirty="0">
                  <a:solidFill>
                    <a:srgbClr val="687189"/>
                  </a:solidFill>
                </a:rPr>
                <a:t>. </a:t>
              </a:r>
            </a:p>
          </p:txBody>
        </p:sp>
      </p:grpSp>
      <p:grpSp>
        <p:nvGrpSpPr>
          <p:cNvPr id="4" name="Group 21">
            <a:extLst>
              <a:ext uri="{FF2B5EF4-FFF2-40B4-BE49-F238E27FC236}">
                <a16:creationId xmlns:a16="http://schemas.microsoft.com/office/drawing/2014/main" id="{2293165A-D958-4FEA-96F7-2EE05849B4FB}"/>
              </a:ext>
            </a:extLst>
          </p:cNvPr>
          <p:cNvGrpSpPr>
            <a:grpSpLocks/>
          </p:cNvGrpSpPr>
          <p:nvPr/>
        </p:nvGrpSpPr>
        <p:grpSpPr bwMode="auto">
          <a:xfrm>
            <a:off x="17776350" y="15814423"/>
            <a:ext cx="3843388" cy="2448198"/>
            <a:chOff x="12415" y="6617"/>
            <a:chExt cx="2179" cy="1388"/>
          </a:xfrm>
        </p:grpSpPr>
        <p:sp>
          <p:nvSpPr>
            <p:cNvPr id="36885" name="AutoShape 22">
              <a:extLst>
                <a:ext uri="{FF2B5EF4-FFF2-40B4-BE49-F238E27FC236}">
                  <a16:creationId xmlns:a16="http://schemas.microsoft.com/office/drawing/2014/main" id="{81B67EA8-1CA0-41E3-AD80-9373AFCEF5F0}"/>
                </a:ext>
              </a:extLst>
            </p:cNvPr>
            <p:cNvSpPr>
              <a:spLocks noChangeArrowheads="1"/>
            </p:cNvSpPr>
            <p:nvPr/>
          </p:nvSpPr>
          <p:spPr bwMode="auto">
            <a:xfrm>
              <a:off x="12415" y="6617"/>
              <a:ext cx="2179" cy="383"/>
            </a:xfrm>
            <a:prstGeom prst="roundRect">
              <a:avLst>
                <a:gd name="adj" fmla="val 15218"/>
              </a:avLst>
            </a:prstGeom>
            <a:solidFill>
              <a:srgbClr val="25A98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6886" name="Rectangle 23">
              <a:extLst>
                <a:ext uri="{FF2B5EF4-FFF2-40B4-BE49-F238E27FC236}">
                  <a16:creationId xmlns:a16="http://schemas.microsoft.com/office/drawing/2014/main" id="{BEE2FAAD-59C5-4C02-8443-32BB425E8C22}"/>
                </a:ext>
              </a:extLst>
            </p:cNvPr>
            <p:cNvSpPr>
              <a:spLocks noChangeArrowheads="1"/>
            </p:cNvSpPr>
            <p:nvPr/>
          </p:nvSpPr>
          <p:spPr bwMode="auto">
            <a:xfrm>
              <a:off x="12526" y="6669"/>
              <a:ext cx="195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222" dirty="0" err="1">
                  <a:solidFill>
                    <a:srgbClr val="F6F6F6"/>
                  </a:solidFill>
                  <a:latin typeface="Open Sans" pitchFamily="34" charset="0"/>
                  <a:cs typeface="Open Sans" pitchFamily="34" charset="0"/>
                </a:rPr>
                <a:t>Otwarci</a:t>
              </a:r>
              <a:r>
                <a:rPr lang="en-US" altLang="en-US" sz="2222" dirty="0">
                  <a:solidFill>
                    <a:srgbClr val="F6F6F6"/>
                  </a:solidFill>
                  <a:latin typeface="Open Sans" pitchFamily="34" charset="0"/>
                  <a:cs typeface="Open Sans" pitchFamily="34" charset="0"/>
                </a:rPr>
                <a:t> na </a:t>
              </a:r>
              <a:r>
                <a:rPr lang="en-US" altLang="en-US" sz="2222" dirty="0" err="1">
                  <a:solidFill>
                    <a:srgbClr val="F6F6F6"/>
                  </a:solidFill>
                  <a:latin typeface="Open Sans" pitchFamily="34" charset="0"/>
                  <a:cs typeface="Open Sans" pitchFamily="34" charset="0"/>
                </a:rPr>
                <a:t>świat</a:t>
              </a:r>
              <a:endParaRPr lang="en-US" altLang="en-US" sz="2222" dirty="0">
                <a:solidFill>
                  <a:srgbClr val="F6F6F6"/>
                </a:solidFill>
                <a:latin typeface="Open Sans" pitchFamily="34" charset="0"/>
                <a:cs typeface="Open Sans" pitchFamily="34" charset="0"/>
              </a:endParaRPr>
            </a:p>
          </p:txBody>
        </p:sp>
        <p:sp>
          <p:nvSpPr>
            <p:cNvPr id="36887" name="Rectangle 24">
              <a:extLst>
                <a:ext uri="{FF2B5EF4-FFF2-40B4-BE49-F238E27FC236}">
                  <a16:creationId xmlns:a16="http://schemas.microsoft.com/office/drawing/2014/main" id="{72A57936-52B7-4207-9BCD-5DA91C41FA68}"/>
                </a:ext>
              </a:extLst>
            </p:cNvPr>
            <p:cNvSpPr>
              <a:spLocks noChangeArrowheads="1"/>
            </p:cNvSpPr>
            <p:nvPr/>
          </p:nvSpPr>
          <p:spPr bwMode="auto">
            <a:xfrm>
              <a:off x="12415" y="7074"/>
              <a:ext cx="2179"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solidFill>
                    <a:srgbClr val="7D87A4"/>
                  </a:solidFill>
                </a:rPr>
                <a:t>Studenci </a:t>
              </a:r>
              <a:r>
                <a:rPr lang="en-US" altLang="en-US" sz="1778" dirty="0" err="1">
                  <a:solidFill>
                    <a:srgbClr val="7D87A4"/>
                  </a:solidFill>
                </a:rPr>
                <a:t>Uniwersytetu</a:t>
              </a:r>
              <a:r>
                <a:rPr lang="en-US" altLang="en-US" sz="1778" dirty="0">
                  <a:solidFill>
                    <a:srgbClr val="7D87A4"/>
                  </a:solidFill>
                </a:rPr>
                <a:t> </a:t>
              </a:r>
              <a:r>
                <a:rPr lang="en-US" altLang="en-US" sz="1778" dirty="0" err="1">
                  <a:solidFill>
                    <a:srgbClr val="7D87A4"/>
                  </a:solidFill>
                </a:rPr>
                <a:t>Opolskiego</a:t>
              </a:r>
              <a:r>
                <a:rPr lang="en-US" altLang="en-US" sz="1778" dirty="0">
                  <a:solidFill>
                    <a:srgbClr val="7D87A4"/>
                  </a:solidFill>
                </a:rPr>
                <a:t> </a:t>
              </a:r>
              <a:r>
                <a:rPr lang="en-US" altLang="en-US" sz="1778" dirty="0" err="1">
                  <a:solidFill>
                    <a:srgbClr val="7D87A4"/>
                  </a:solidFill>
                </a:rPr>
                <a:t>także</a:t>
              </a:r>
              <a:r>
                <a:rPr lang="en-US" altLang="en-US" sz="1778" dirty="0">
                  <a:solidFill>
                    <a:srgbClr val="7D87A4"/>
                  </a:solidFill>
                </a:rPr>
                <a:t> </a:t>
              </a:r>
              <a:r>
                <a:rPr lang="en-US" altLang="en-US" sz="1778" dirty="0" err="1">
                  <a:solidFill>
                    <a:srgbClr val="7D87A4"/>
                  </a:solidFill>
                </a:rPr>
                <a:t>wyjeżdżają</a:t>
              </a:r>
              <a:r>
                <a:rPr lang="en-US" altLang="en-US" sz="1778" dirty="0">
                  <a:solidFill>
                    <a:srgbClr val="7D87A4"/>
                  </a:solidFill>
                </a:rPr>
                <a:t> za </a:t>
              </a:r>
              <a:r>
                <a:rPr lang="en-US" altLang="en-US" sz="1778" dirty="0" err="1">
                  <a:solidFill>
                    <a:srgbClr val="7D87A4"/>
                  </a:solidFill>
                </a:rPr>
                <a:t>granicę</a:t>
              </a:r>
              <a:r>
                <a:rPr lang="en-US" altLang="en-US" sz="1778" dirty="0">
                  <a:solidFill>
                    <a:srgbClr val="7D87A4"/>
                  </a:solidFill>
                </a:rPr>
                <a:t>. W </a:t>
              </a:r>
              <a:r>
                <a:rPr lang="en-US" altLang="en-US" sz="1778" dirty="0" err="1">
                  <a:solidFill>
                    <a:srgbClr val="7D87A4"/>
                  </a:solidFill>
                </a:rPr>
                <a:t>ramach</a:t>
              </a:r>
              <a:r>
                <a:rPr lang="en-US" altLang="en-US" sz="1778" dirty="0">
                  <a:solidFill>
                    <a:srgbClr val="7D87A4"/>
                  </a:solidFill>
                </a:rPr>
                <a:t> </a:t>
              </a:r>
              <a:r>
                <a:rPr lang="en-US" altLang="en-US" sz="1778" dirty="0" err="1">
                  <a:solidFill>
                    <a:srgbClr val="7D87A4"/>
                  </a:solidFill>
                </a:rPr>
                <a:t>programu</a:t>
              </a:r>
              <a:r>
                <a:rPr lang="en-US" altLang="en-US" sz="1778" dirty="0">
                  <a:solidFill>
                    <a:srgbClr val="7D87A4"/>
                  </a:solidFill>
                </a:rPr>
                <a:t> </a:t>
              </a:r>
              <a:r>
                <a:rPr lang="en-US" altLang="en-US" sz="1778" dirty="0" err="1">
                  <a:solidFill>
                    <a:srgbClr val="7D87A4"/>
                  </a:solidFill>
                </a:rPr>
                <a:t>wymian</a:t>
              </a:r>
              <a:r>
                <a:rPr lang="en-US" altLang="en-US" sz="1778" dirty="0">
                  <a:solidFill>
                    <a:srgbClr val="7D87A4"/>
                  </a:solidFill>
                </a:rPr>
                <a:t> </a:t>
              </a:r>
              <a:r>
                <a:rPr lang="en-US" altLang="en-US" sz="1778" dirty="0" err="1">
                  <a:solidFill>
                    <a:srgbClr val="7D87A4"/>
                  </a:solidFill>
                </a:rPr>
                <a:t>mogą</a:t>
              </a:r>
              <a:r>
                <a:rPr lang="en-US" altLang="en-US" sz="1778" dirty="0">
                  <a:solidFill>
                    <a:srgbClr val="7D87A4"/>
                  </a:solidFill>
                </a:rPr>
                <a:t> </a:t>
              </a:r>
              <a:r>
                <a:rPr lang="en-US" altLang="en-US" sz="1778" dirty="0" err="1">
                  <a:solidFill>
                    <a:srgbClr val="7D87A4"/>
                  </a:solidFill>
                </a:rPr>
                <a:t>studiować</a:t>
              </a:r>
              <a:r>
                <a:rPr lang="en-US" altLang="en-US" sz="1778" dirty="0">
                  <a:solidFill>
                    <a:srgbClr val="7D87A4"/>
                  </a:solidFill>
                </a:rPr>
                <a:t> w </a:t>
              </a:r>
              <a:r>
                <a:rPr lang="en-US" altLang="en-US" sz="1778" dirty="0" err="1">
                  <a:solidFill>
                    <a:srgbClr val="7D87A4"/>
                  </a:solidFill>
                </a:rPr>
                <a:t>krajach</a:t>
              </a:r>
              <a:r>
                <a:rPr lang="en-US" altLang="en-US" sz="1778" dirty="0">
                  <a:solidFill>
                    <a:srgbClr val="7D87A4"/>
                  </a:solidFill>
                </a:rPr>
                <a:t> </a:t>
              </a:r>
              <a:r>
                <a:rPr lang="en-US" altLang="en-US" sz="1778" dirty="0" err="1">
                  <a:solidFill>
                    <a:srgbClr val="7D87A4"/>
                  </a:solidFill>
                </a:rPr>
                <a:t>Unii</a:t>
              </a:r>
              <a:r>
                <a:rPr lang="en-US" altLang="en-US" sz="1778" dirty="0">
                  <a:solidFill>
                    <a:srgbClr val="7D87A4"/>
                  </a:solidFill>
                </a:rPr>
                <a:t> </a:t>
              </a:r>
              <a:r>
                <a:rPr lang="en-US" altLang="en-US" sz="1778" dirty="0" err="1">
                  <a:solidFill>
                    <a:srgbClr val="7D87A4"/>
                  </a:solidFill>
                </a:rPr>
                <a:t>Europejskiej</a:t>
              </a:r>
              <a:r>
                <a:rPr lang="en-US" altLang="en-US" sz="1778" dirty="0">
                  <a:solidFill>
                    <a:srgbClr val="7D87A4"/>
                  </a:solidFill>
                </a:rPr>
                <a:t>, ale </a:t>
              </a:r>
              <a:r>
                <a:rPr lang="en-US" altLang="en-US" sz="1778" dirty="0" err="1">
                  <a:solidFill>
                    <a:srgbClr val="7D87A4"/>
                  </a:solidFill>
                </a:rPr>
                <a:t>także</a:t>
              </a:r>
              <a:r>
                <a:rPr lang="en-US" altLang="en-US" sz="1778" dirty="0">
                  <a:solidFill>
                    <a:srgbClr val="7D87A4"/>
                  </a:solidFill>
                </a:rPr>
                <a:t> w </a:t>
              </a:r>
              <a:r>
                <a:rPr lang="en-US" altLang="en-US" sz="1778" dirty="0" err="1">
                  <a:solidFill>
                    <a:srgbClr val="7D87A4"/>
                  </a:solidFill>
                </a:rPr>
                <a:t>Chinach</a:t>
              </a:r>
              <a:r>
                <a:rPr lang="en-US" altLang="en-US" sz="1778" dirty="0">
                  <a:solidFill>
                    <a:srgbClr val="7D87A4"/>
                  </a:solidFill>
                </a:rPr>
                <a:t>, </a:t>
              </a:r>
              <a:r>
                <a:rPr lang="en-US" altLang="en-US" sz="1778" dirty="0" err="1">
                  <a:solidFill>
                    <a:srgbClr val="7D87A4"/>
                  </a:solidFill>
                </a:rPr>
                <a:t>Tajwanie</a:t>
              </a:r>
              <a:r>
                <a:rPr lang="en-US" altLang="en-US" sz="1778" dirty="0">
                  <a:solidFill>
                    <a:srgbClr val="7D87A4"/>
                  </a:solidFill>
                </a:rPr>
                <a:t>, </a:t>
              </a:r>
              <a:r>
                <a:rPr lang="en-US" altLang="en-US" sz="1778" dirty="0" err="1">
                  <a:solidFill>
                    <a:srgbClr val="7D87A4"/>
                  </a:solidFill>
                </a:rPr>
                <a:t>Rosji</a:t>
              </a:r>
              <a:r>
                <a:rPr lang="en-US" altLang="en-US" sz="1778" dirty="0">
                  <a:solidFill>
                    <a:srgbClr val="7D87A4"/>
                  </a:solidFill>
                </a:rPr>
                <a:t>, </a:t>
              </a:r>
              <a:r>
                <a:rPr lang="en-US" altLang="en-US" sz="1778" dirty="0" err="1">
                  <a:solidFill>
                    <a:srgbClr val="7D87A4"/>
                  </a:solidFill>
                </a:rPr>
                <a:t>Serbii</a:t>
              </a:r>
              <a:r>
                <a:rPr lang="en-US" altLang="en-US" sz="1778" dirty="0">
                  <a:solidFill>
                    <a:srgbClr val="7D87A4"/>
                  </a:solidFill>
                </a:rPr>
                <a:t> </a:t>
              </a:r>
              <a:r>
                <a:rPr lang="en-US" altLang="en-US" sz="1778" dirty="0" err="1">
                  <a:solidFill>
                    <a:srgbClr val="7D87A4"/>
                  </a:solidFill>
                </a:rPr>
                <a:t>czy</a:t>
              </a:r>
              <a:r>
                <a:rPr lang="en-US" altLang="en-US" sz="1778" dirty="0">
                  <a:solidFill>
                    <a:srgbClr val="7D87A4"/>
                  </a:solidFill>
                </a:rPr>
                <a:t> </a:t>
              </a:r>
              <a:r>
                <a:rPr lang="en-US" altLang="en-US" sz="1778" dirty="0" err="1">
                  <a:solidFill>
                    <a:srgbClr val="7D87A4"/>
                  </a:solidFill>
                </a:rPr>
                <a:t>Izraelu</a:t>
              </a:r>
              <a:r>
                <a:rPr lang="en-US" altLang="en-US" sz="1778" dirty="0">
                  <a:solidFill>
                    <a:srgbClr val="7D87A4"/>
                  </a:solidFill>
                </a:rPr>
                <a:t>. </a:t>
              </a:r>
            </a:p>
          </p:txBody>
        </p:sp>
      </p:grpSp>
      <p:sp>
        <p:nvSpPr>
          <p:cNvPr id="36884" name="Rectangle 28">
            <a:extLst>
              <a:ext uri="{FF2B5EF4-FFF2-40B4-BE49-F238E27FC236}">
                <a16:creationId xmlns:a16="http://schemas.microsoft.com/office/drawing/2014/main" id="{7F3FC9C7-8F53-4EEE-9230-25E21B93CCB4}"/>
              </a:ext>
            </a:extLst>
          </p:cNvPr>
          <p:cNvSpPr>
            <a:spLocks noChangeArrowheads="1"/>
          </p:cNvSpPr>
          <p:nvPr/>
        </p:nvSpPr>
        <p:spPr bwMode="auto">
          <a:xfrm>
            <a:off x="2421205" y="3907707"/>
            <a:ext cx="3841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a:buClrTx/>
              <a:buFont typeface="Open Sans Light" pitchFamily="34" charset="0"/>
              <a:buNone/>
            </a:pPr>
            <a:r>
              <a:rPr lang="en-GB" altLang="en-US" sz="1800" dirty="0"/>
              <a:t>University of Opole regularly signs cooperation agreements with universities from around the world. We have over 120 partners all over the world.</a:t>
            </a:r>
          </a:p>
        </p:txBody>
      </p:sp>
      <p:grpSp>
        <p:nvGrpSpPr>
          <p:cNvPr id="6" name="Group 29">
            <a:extLst>
              <a:ext uri="{FF2B5EF4-FFF2-40B4-BE49-F238E27FC236}">
                <a16:creationId xmlns:a16="http://schemas.microsoft.com/office/drawing/2014/main" id="{9CD147A5-BDEB-4F1B-93CE-EDE40D2D99ED}"/>
              </a:ext>
            </a:extLst>
          </p:cNvPr>
          <p:cNvGrpSpPr>
            <a:grpSpLocks/>
          </p:cNvGrpSpPr>
          <p:nvPr/>
        </p:nvGrpSpPr>
        <p:grpSpPr bwMode="auto">
          <a:xfrm>
            <a:off x="8979624" y="15724468"/>
            <a:ext cx="3843388" cy="2449961"/>
            <a:chOff x="883" y="6247"/>
            <a:chExt cx="2179" cy="1389"/>
          </a:xfrm>
        </p:grpSpPr>
        <p:sp>
          <p:nvSpPr>
            <p:cNvPr id="36879" name="AutoShape 30">
              <a:extLst>
                <a:ext uri="{FF2B5EF4-FFF2-40B4-BE49-F238E27FC236}">
                  <a16:creationId xmlns:a16="http://schemas.microsoft.com/office/drawing/2014/main" id="{F505D84D-097A-4C61-B60D-160ABCA61CAB}"/>
                </a:ext>
              </a:extLst>
            </p:cNvPr>
            <p:cNvSpPr>
              <a:spLocks noChangeArrowheads="1"/>
            </p:cNvSpPr>
            <p:nvPr/>
          </p:nvSpPr>
          <p:spPr bwMode="auto">
            <a:xfrm>
              <a:off x="883" y="6247"/>
              <a:ext cx="2179" cy="383"/>
            </a:xfrm>
            <a:prstGeom prst="roundRect">
              <a:avLst>
                <a:gd name="adj" fmla="val 15218"/>
              </a:avLst>
            </a:prstGeom>
            <a:solidFill>
              <a:srgbClr val="E2A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6880" name="Rectangle 31">
              <a:extLst>
                <a:ext uri="{FF2B5EF4-FFF2-40B4-BE49-F238E27FC236}">
                  <a16:creationId xmlns:a16="http://schemas.microsoft.com/office/drawing/2014/main" id="{2398D64B-1BE1-4FFC-B71E-F35497517F4D}"/>
                </a:ext>
              </a:extLst>
            </p:cNvPr>
            <p:cNvSpPr>
              <a:spLocks noChangeArrowheads="1"/>
            </p:cNvSpPr>
            <p:nvPr/>
          </p:nvSpPr>
          <p:spPr bwMode="auto">
            <a:xfrm>
              <a:off x="993" y="6298"/>
              <a:ext cx="195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en-US" altLang="en-US" sz="2222" dirty="0">
                  <a:solidFill>
                    <a:srgbClr val="F6F6F6"/>
                  </a:solidFill>
                  <a:latin typeface="Open Sans" pitchFamily="34" charset="0"/>
                  <a:cs typeface="Open Sans" pitchFamily="34" charset="0"/>
                </a:rPr>
                <a:t>Studenci z </a:t>
              </a:r>
              <a:r>
                <a:rPr lang="en-US" altLang="en-US" sz="2222" dirty="0" err="1">
                  <a:solidFill>
                    <a:srgbClr val="F6F6F6"/>
                  </a:solidFill>
                  <a:latin typeface="Open Sans" pitchFamily="34" charset="0"/>
                  <a:cs typeface="Open Sans" pitchFamily="34" charset="0"/>
                </a:rPr>
                <a:t>całego</a:t>
              </a:r>
              <a:r>
                <a:rPr lang="en-US" altLang="en-US" sz="2222" dirty="0">
                  <a:solidFill>
                    <a:srgbClr val="F6F6F6"/>
                  </a:solidFill>
                  <a:latin typeface="Open Sans" pitchFamily="34" charset="0"/>
                  <a:cs typeface="Open Sans" pitchFamily="34" charset="0"/>
                </a:rPr>
                <a:t> </a:t>
              </a:r>
              <a:r>
                <a:rPr lang="en-US" altLang="en-US" sz="2222" dirty="0" err="1">
                  <a:solidFill>
                    <a:srgbClr val="F6F6F6"/>
                  </a:solidFill>
                  <a:latin typeface="Open Sans" pitchFamily="34" charset="0"/>
                  <a:cs typeface="Open Sans" pitchFamily="34" charset="0"/>
                </a:rPr>
                <a:t>świata</a:t>
              </a:r>
              <a:endParaRPr lang="en-US" altLang="en-US" sz="2222" dirty="0">
                <a:solidFill>
                  <a:srgbClr val="F6F6F6"/>
                </a:solidFill>
                <a:latin typeface="Open Sans" pitchFamily="34" charset="0"/>
                <a:cs typeface="Open Sans" pitchFamily="34" charset="0"/>
              </a:endParaRPr>
            </a:p>
          </p:txBody>
        </p:sp>
        <p:sp>
          <p:nvSpPr>
            <p:cNvPr id="36881" name="Rectangle 32">
              <a:extLst>
                <a:ext uri="{FF2B5EF4-FFF2-40B4-BE49-F238E27FC236}">
                  <a16:creationId xmlns:a16="http://schemas.microsoft.com/office/drawing/2014/main" id="{4C1886F5-1C36-4B48-A973-20E9A41C70BC}"/>
                </a:ext>
              </a:extLst>
            </p:cNvPr>
            <p:cNvSpPr>
              <a:spLocks noChangeArrowheads="1"/>
            </p:cNvSpPr>
            <p:nvPr/>
          </p:nvSpPr>
          <p:spPr bwMode="auto">
            <a:xfrm>
              <a:off x="883" y="6705"/>
              <a:ext cx="2179"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solidFill>
                    <a:srgbClr val="7D87A4"/>
                  </a:solidFill>
                </a:rPr>
                <a:t>Naszą </a:t>
              </a:r>
              <a:r>
                <a:rPr lang="en-US" altLang="en-US" sz="1778" dirty="0" err="1">
                  <a:solidFill>
                    <a:srgbClr val="7D87A4"/>
                  </a:solidFill>
                </a:rPr>
                <a:t>uczelnię</a:t>
              </a:r>
              <a:r>
                <a:rPr lang="en-US" altLang="en-US" sz="1778" dirty="0">
                  <a:solidFill>
                    <a:srgbClr val="7D87A4"/>
                  </a:solidFill>
                </a:rPr>
                <a:t> </a:t>
              </a:r>
              <a:r>
                <a:rPr lang="en-US" altLang="en-US" sz="1778" dirty="0" err="1">
                  <a:solidFill>
                    <a:srgbClr val="7D87A4"/>
                  </a:solidFill>
                </a:rPr>
                <a:t>odwiedzają</a:t>
              </a:r>
              <a:r>
                <a:rPr lang="en-US" altLang="en-US" sz="1778" dirty="0">
                  <a:solidFill>
                    <a:srgbClr val="7D87A4"/>
                  </a:solidFill>
                </a:rPr>
                <a:t> </a:t>
              </a:r>
              <a:r>
                <a:rPr lang="en-US" altLang="en-US" sz="1778" dirty="0" err="1">
                  <a:solidFill>
                    <a:srgbClr val="7D87A4"/>
                  </a:solidFill>
                </a:rPr>
                <a:t>studenci</a:t>
              </a:r>
              <a:r>
                <a:rPr lang="en-US" altLang="en-US" sz="1778" dirty="0">
                  <a:solidFill>
                    <a:srgbClr val="7D87A4"/>
                  </a:solidFill>
                </a:rPr>
                <a:t> z </a:t>
              </a:r>
              <a:r>
                <a:rPr lang="en-US" altLang="en-US" sz="1778" dirty="0" err="1">
                  <a:solidFill>
                    <a:srgbClr val="7D87A4"/>
                  </a:solidFill>
                </a:rPr>
                <a:t>całego</a:t>
              </a:r>
              <a:r>
                <a:rPr lang="en-US" altLang="en-US" sz="1778" dirty="0">
                  <a:solidFill>
                    <a:srgbClr val="7D87A4"/>
                  </a:solidFill>
                </a:rPr>
                <a:t> </a:t>
              </a:r>
              <a:r>
                <a:rPr lang="en-US" altLang="en-US" sz="1778" dirty="0" err="1">
                  <a:solidFill>
                    <a:srgbClr val="7D87A4"/>
                  </a:solidFill>
                </a:rPr>
                <a:t>świata</a:t>
              </a:r>
              <a:r>
                <a:rPr lang="en-US" altLang="en-US" sz="1778" dirty="0">
                  <a:solidFill>
                    <a:srgbClr val="7D87A4"/>
                  </a:solidFill>
                </a:rPr>
                <a:t>. </a:t>
              </a:r>
              <a:r>
                <a:rPr lang="en-US" altLang="en-US" sz="1778" dirty="0" err="1">
                  <a:solidFill>
                    <a:srgbClr val="7D87A4"/>
                  </a:solidFill>
                </a:rPr>
                <a:t>Gościmy</a:t>
              </a:r>
              <a:r>
                <a:rPr lang="en-US" altLang="en-US" sz="1778" dirty="0">
                  <a:solidFill>
                    <a:srgbClr val="7D87A4"/>
                  </a:solidFill>
                </a:rPr>
                <a:t> </a:t>
              </a:r>
              <a:r>
                <a:rPr lang="en-US" altLang="en-US" sz="1778" dirty="0" err="1">
                  <a:solidFill>
                    <a:srgbClr val="7D87A4"/>
                  </a:solidFill>
                </a:rPr>
                <a:t>młodych</a:t>
              </a:r>
              <a:r>
                <a:rPr lang="en-US" altLang="en-US" sz="1778" dirty="0">
                  <a:solidFill>
                    <a:srgbClr val="7D87A4"/>
                  </a:solidFill>
                </a:rPr>
                <a:t> </a:t>
              </a:r>
              <a:r>
                <a:rPr lang="en-US" altLang="en-US" sz="1778" dirty="0" err="1">
                  <a:solidFill>
                    <a:srgbClr val="7D87A4"/>
                  </a:solidFill>
                </a:rPr>
                <a:t>ludzi</a:t>
              </a:r>
              <a:r>
                <a:rPr lang="en-US" altLang="en-US" sz="1778" dirty="0">
                  <a:solidFill>
                    <a:srgbClr val="7D87A4"/>
                  </a:solidFill>
                </a:rPr>
                <a:t> z </a:t>
              </a:r>
              <a:r>
                <a:rPr lang="en-US" altLang="en-US" sz="1778" dirty="0" err="1">
                  <a:solidFill>
                    <a:srgbClr val="7D87A4"/>
                  </a:solidFill>
                </a:rPr>
                <a:t>pobliskich</a:t>
              </a:r>
              <a:r>
                <a:rPr lang="en-US" altLang="en-US" sz="1778" dirty="0">
                  <a:solidFill>
                    <a:srgbClr val="7D87A4"/>
                  </a:solidFill>
                </a:rPr>
                <a:t> </a:t>
              </a:r>
              <a:r>
                <a:rPr lang="en-US" altLang="en-US" sz="1778" dirty="0" err="1">
                  <a:solidFill>
                    <a:srgbClr val="7D87A4"/>
                  </a:solidFill>
                </a:rPr>
                <a:t>krajów</a:t>
              </a:r>
              <a:r>
                <a:rPr lang="en-US" altLang="en-US" sz="1778" dirty="0">
                  <a:solidFill>
                    <a:srgbClr val="7D87A4"/>
                  </a:solidFill>
                </a:rPr>
                <a:t>, </a:t>
              </a:r>
              <a:r>
                <a:rPr lang="en-US" altLang="en-US" sz="1778" dirty="0" err="1">
                  <a:solidFill>
                    <a:srgbClr val="7D87A4"/>
                  </a:solidFill>
                </a:rPr>
                <a:t>takich</a:t>
              </a:r>
              <a:r>
                <a:rPr lang="en-US" altLang="en-US" sz="1778" dirty="0">
                  <a:solidFill>
                    <a:srgbClr val="7D87A4"/>
                  </a:solidFill>
                </a:rPr>
                <a:t> jak </a:t>
              </a:r>
              <a:r>
                <a:rPr lang="en-US" altLang="en-US" sz="1778" dirty="0" err="1">
                  <a:solidFill>
                    <a:srgbClr val="7D87A4"/>
                  </a:solidFill>
                </a:rPr>
                <a:t>Ukraina</a:t>
              </a:r>
              <a:r>
                <a:rPr lang="en-US" altLang="en-US" sz="1778" dirty="0">
                  <a:solidFill>
                    <a:srgbClr val="7D87A4"/>
                  </a:solidFill>
                </a:rPr>
                <a:t>, </a:t>
              </a:r>
              <a:r>
                <a:rPr lang="en-US" altLang="en-US" sz="1778" dirty="0" err="1">
                  <a:solidFill>
                    <a:srgbClr val="7D87A4"/>
                  </a:solidFill>
                </a:rPr>
                <a:t>Turcja</a:t>
              </a:r>
              <a:r>
                <a:rPr lang="en-US" altLang="en-US" sz="1778" dirty="0">
                  <a:solidFill>
                    <a:srgbClr val="7D87A4"/>
                  </a:solidFill>
                </a:rPr>
                <a:t>, </a:t>
              </a:r>
              <a:r>
                <a:rPr lang="en-US" altLang="en-US" sz="1778" dirty="0" err="1">
                  <a:solidFill>
                    <a:srgbClr val="7D87A4"/>
                  </a:solidFill>
                </a:rPr>
                <a:t>Hiszpania</a:t>
              </a:r>
              <a:r>
                <a:rPr lang="en-US" altLang="en-US" sz="1778" dirty="0">
                  <a:solidFill>
                    <a:srgbClr val="7D87A4"/>
                  </a:solidFill>
                </a:rPr>
                <a:t>, </a:t>
              </a:r>
              <a:r>
                <a:rPr lang="en-US" altLang="en-US" sz="1778" dirty="0" err="1">
                  <a:solidFill>
                    <a:srgbClr val="7D87A4"/>
                  </a:solidFill>
                </a:rPr>
                <a:t>Belgia</a:t>
              </a:r>
              <a:r>
                <a:rPr lang="en-US" altLang="en-US" sz="1778" dirty="0">
                  <a:solidFill>
                    <a:srgbClr val="7D87A4"/>
                  </a:solidFill>
                </a:rPr>
                <a:t> </a:t>
              </a:r>
              <a:r>
                <a:rPr lang="en-US" altLang="en-US" sz="1778" dirty="0" err="1">
                  <a:solidFill>
                    <a:srgbClr val="7D87A4"/>
                  </a:solidFill>
                </a:rPr>
                <a:t>czy</a:t>
              </a:r>
              <a:r>
                <a:rPr lang="en-US" altLang="en-US" sz="1778" dirty="0">
                  <a:solidFill>
                    <a:srgbClr val="7D87A4"/>
                  </a:solidFill>
                </a:rPr>
                <a:t> </a:t>
              </a:r>
              <a:r>
                <a:rPr lang="en-US" altLang="en-US" sz="1778" dirty="0" err="1">
                  <a:solidFill>
                    <a:srgbClr val="7D87A4"/>
                  </a:solidFill>
                </a:rPr>
                <a:t>Niemcy</a:t>
              </a:r>
              <a:r>
                <a:rPr lang="en-US" altLang="en-US" sz="1778" dirty="0">
                  <a:solidFill>
                    <a:srgbClr val="7D87A4"/>
                  </a:solidFill>
                </a:rPr>
                <a:t>, ale </a:t>
              </a:r>
              <a:r>
                <a:rPr lang="en-US" altLang="en-US" sz="1778" dirty="0" err="1">
                  <a:solidFill>
                    <a:srgbClr val="7D87A4"/>
                  </a:solidFill>
                </a:rPr>
                <a:t>także</a:t>
              </a:r>
              <a:r>
                <a:rPr lang="en-US" altLang="en-US" sz="1778" dirty="0">
                  <a:solidFill>
                    <a:srgbClr val="7D87A4"/>
                  </a:solidFill>
                </a:rPr>
                <a:t> z </a:t>
              </a:r>
              <a:r>
                <a:rPr lang="en-US" altLang="en-US" sz="1778" dirty="0" err="1">
                  <a:solidFill>
                    <a:srgbClr val="7D87A4"/>
                  </a:solidFill>
                </a:rPr>
                <a:t>bardziej</a:t>
              </a:r>
              <a:r>
                <a:rPr lang="en-US" altLang="en-US" sz="1778" dirty="0">
                  <a:solidFill>
                    <a:srgbClr val="7D87A4"/>
                  </a:solidFill>
                </a:rPr>
                <a:t> </a:t>
              </a:r>
              <a:r>
                <a:rPr lang="en-US" altLang="en-US" sz="1778" dirty="0" err="1">
                  <a:solidFill>
                    <a:srgbClr val="7D87A4"/>
                  </a:solidFill>
                </a:rPr>
                <a:t>egzotycznych</a:t>
              </a:r>
              <a:r>
                <a:rPr lang="en-US" altLang="en-US" sz="1778" dirty="0">
                  <a:solidFill>
                    <a:srgbClr val="7D87A4"/>
                  </a:solidFill>
                </a:rPr>
                <a:t> </a:t>
              </a:r>
              <a:r>
                <a:rPr lang="en-US" altLang="en-US" sz="1778" dirty="0" err="1">
                  <a:solidFill>
                    <a:srgbClr val="7D87A4"/>
                  </a:solidFill>
                </a:rPr>
                <a:t>kierunków</a:t>
              </a:r>
              <a:r>
                <a:rPr lang="en-US" altLang="en-US" sz="1778" dirty="0">
                  <a:solidFill>
                    <a:srgbClr val="7D87A4"/>
                  </a:solidFill>
                </a:rPr>
                <a:t>: </a:t>
              </a:r>
              <a:r>
                <a:rPr lang="en-US" altLang="en-US" sz="1778" dirty="0" err="1">
                  <a:solidFill>
                    <a:srgbClr val="7D87A4"/>
                  </a:solidFill>
                </a:rPr>
                <a:t>Indii</a:t>
              </a:r>
              <a:r>
                <a:rPr lang="en-US" altLang="en-US" sz="1778" dirty="0">
                  <a:solidFill>
                    <a:srgbClr val="7D87A4"/>
                  </a:solidFill>
                </a:rPr>
                <a:t>, Chin, </a:t>
              </a:r>
              <a:r>
                <a:rPr lang="en-US" altLang="en-US" sz="1778" dirty="0" err="1">
                  <a:solidFill>
                    <a:srgbClr val="7D87A4"/>
                  </a:solidFill>
                </a:rPr>
                <a:t>Tajwanu</a:t>
              </a:r>
              <a:r>
                <a:rPr lang="en-US" altLang="en-US" sz="1778" dirty="0">
                  <a:solidFill>
                    <a:srgbClr val="7D87A4"/>
                  </a:solidFill>
                </a:rPr>
                <a:t>.</a:t>
              </a:r>
            </a:p>
          </p:txBody>
        </p:sp>
      </p:grpSp>
      <p:sp>
        <p:nvSpPr>
          <p:cNvPr id="22" name="pole tekstowe 21">
            <a:extLst>
              <a:ext uri="{FF2B5EF4-FFF2-40B4-BE49-F238E27FC236}">
                <a16:creationId xmlns:a16="http://schemas.microsoft.com/office/drawing/2014/main" id="{A756CE1A-A1AF-4964-BDEB-1BBBFA0B6080}"/>
              </a:ext>
            </a:extLst>
          </p:cNvPr>
          <p:cNvSpPr txBox="1"/>
          <p:nvPr/>
        </p:nvSpPr>
        <p:spPr>
          <a:xfrm>
            <a:off x="2323317" y="2971236"/>
            <a:ext cx="4037400" cy="572849"/>
          </a:xfrm>
          <a:prstGeom prst="rect">
            <a:avLst/>
          </a:prstGeom>
          <a:noFill/>
        </p:spPr>
        <p:txBody>
          <a:bodyPr wrap="square">
            <a:spAutoFit/>
          </a:bodyPr>
          <a:lstStyle/>
          <a:p>
            <a:pPr algn="ctr">
              <a:lnSpc>
                <a:spcPct val="120000"/>
              </a:lnSpc>
              <a:buClrTx/>
              <a:buFont typeface="Open Sans Light" pitchFamily="34" charset="0"/>
              <a:buNone/>
            </a:pPr>
            <a:r>
              <a:rPr lang="en-GB" altLang="en-US" sz="2800" b="1" dirty="0">
                <a:latin typeface="Open Sans" pitchFamily="34" charset="0"/>
                <a:cs typeface="Open Sans" pitchFamily="34" charset="0"/>
              </a:rPr>
              <a:t>Over 120 agreements</a:t>
            </a:r>
          </a:p>
        </p:txBody>
      </p:sp>
      <p:pic>
        <p:nvPicPr>
          <p:cNvPr id="9" name="Obraz 8">
            <a:extLst>
              <a:ext uri="{FF2B5EF4-FFF2-40B4-BE49-F238E27FC236}">
                <a16:creationId xmlns:a16="http://schemas.microsoft.com/office/drawing/2014/main" id="{626621BB-699D-462F-A43B-A87DF7D2B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63556" y="1591039"/>
            <a:ext cx="1883651" cy="1883651"/>
          </a:xfrm>
          <a:prstGeom prst="rect">
            <a:avLst/>
          </a:prstGeom>
        </p:spPr>
      </p:pic>
      <p:sp>
        <p:nvSpPr>
          <p:cNvPr id="27" name="Rectangle 28">
            <a:extLst>
              <a:ext uri="{FF2B5EF4-FFF2-40B4-BE49-F238E27FC236}">
                <a16:creationId xmlns:a16="http://schemas.microsoft.com/office/drawing/2014/main" id="{114EAB9D-1F16-4E8D-BDD7-DFC7341C147E}"/>
              </a:ext>
            </a:extLst>
          </p:cNvPr>
          <p:cNvSpPr>
            <a:spLocks noChangeArrowheads="1"/>
          </p:cNvSpPr>
          <p:nvPr/>
        </p:nvSpPr>
        <p:spPr bwMode="auto">
          <a:xfrm>
            <a:off x="3311031" y="11888787"/>
            <a:ext cx="3841625" cy="164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t>Students from all the world come to our university. We host young people from nearby countries, such as Ukraine, Turkey, Spain, Belgium or Germany, but also from India, China, or Taiwan.</a:t>
            </a:r>
          </a:p>
        </p:txBody>
      </p:sp>
      <p:sp>
        <p:nvSpPr>
          <p:cNvPr id="28" name="pole tekstowe 27">
            <a:extLst>
              <a:ext uri="{FF2B5EF4-FFF2-40B4-BE49-F238E27FC236}">
                <a16:creationId xmlns:a16="http://schemas.microsoft.com/office/drawing/2014/main" id="{C5305EF4-DBDA-4ED6-877B-89538D73167B}"/>
              </a:ext>
            </a:extLst>
          </p:cNvPr>
          <p:cNvSpPr txBox="1"/>
          <p:nvPr/>
        </p:nvSpPr>
        <p:spPr>
          <a:xfrm>
            <a:off x="3213144" y="10678668"/>
            <a:ext cx="4037400" cy="1083374"/>
          </a:xfrm>
          <a:prstGeom prst="rect">
            <a:avLst/>
          </a:prstGeom>
          <a:noFill/>
        </p:spPr>
        <p:txBody>
          <a:bodyPr wrap="square">
            <a:spAutoFit/>
          </a:bodyPr>
          <a:lstStyle/>
          <a:p>
            <a:pPr algn="ctr" eaLnBrk="1" hangingPunct="1">
              <a:lnSpc>
                <a:spcPct val="120000"/>
              </a:lnSpc>
              <a:buClrTx/>
              <a:buFontTx/>
              <a:buNone/>
            </a:pPr>
            <a:r>
              <a:rPr lang="en-US" altLang="en-US" sz="2800" b="1" dirty="0">
                <a:latin typeface="Gotham Black" pitchFamily="50" charset="0"/>
                <a:ea typeface="Open Sans" panose="020B0606030504020204" pitchFamily="34" charset="0"/>
                <a:cs typeface="Gotham Black" pitchFamily="50" charset="0"/>
              </a:rPr>
              <a:t>Students from all over the world</a:t>
            </a:r>
          </a:p>
        </p:txBody>
      </p:sp>
      <p:sp>
        <p:nvSpPr>
          <p:cNvPr id="29" name="Rectangle 28">
            <a:extLst>
              <a:ext uri="{FF2B5EF4-FFF2-40B4-BE49-F238E27FC236}">
                <a16:creationId xmlns:a16="http://schemas.microsoft.com/office/drawing/2014/main" id="{FC734402-D704-41A5-9C84-A0AC7280BD05}"/>
              </a:ext>
            </a:extLst>
          </p:cNvPr>
          <p:cNvSpPr>
            <a:spLocks noChangeArrowheads="1"/>
          </p:cNvSpPr>
          <p:nvPr/>
        </p:nvSpPr>
        <p:spPr bwMode="auto">
          <a:xfrm>
            <a:off x="19617162" y="3877582"/>
            <a:ext cx="4560077" cy="109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t>We cooperate with foreign countries in a number of ways: Erasmus+ </a:t>
            </a:r>
            <a:r>
              <a:rPr lang="en-US" altLang="en-US" sz="1778" dirty="0" err="1"/>
              <a:t>programme</a:t>
            </a:r>
            <a:r>
              <a:rPr lang="en-US" altLang="en-US" sz="1778" dirty="0"/>
              <a:t>, Europa Master, Language Summer School, or the Eastern Partnership. </a:t>
            </a:r>
          </a:p>
        </p:txBody>
      </p:sp>
      <p:sp>
        <p:nvSpPr>
          <p:cNvPr id="30" name="pole tekstowe 29">
            <a:extLst>
              <a:ext uri="{FF2B5EF4-FFF2-40B4-BE49-F238E27FC236}">
                <a16:creationId xmlns:a16="http://schemas.microsoft.com/office/drawing/2014/main" id="{046432B7-93AB-41BE-A4BB-12DDB3178239}"/>
              </a:ext>
            </a:extLst>
          </p:cNvPr>
          <p:cNvSpPr txBox="1"/>
          <p:nvPr/>
        </p:nvSpPr>
        <p:spPr>
          <a:xfrm>
            <a:off x="19233976" y="3134768"/>
            <a:ext cx="5326450" cy="566309"/>
          </a:xfrm>
          <a:prstGeom prst="rect">
            <a:avLst/>
          </a:prstGeom>
          <a:noFill/>
        </p:spPr>
        <p:txBody>
          <a:bodyPr wrap="square">
            <a:spAutoFit/>
          </a:bodyPr>
          <a:lstStyle/>
          <a:p>
            <a:pPr algn="ctr" eaLnBrk="1" hangingPunct="1">
              <a:lnSpc>
                <a:spcPct val="120000"/>
              </a:lnSpc>
              <a:buClrTx/>
              <a:buFontTx/>
              <a:buNone/>
            </a:pPr>
            <a:r>
              <a:rPr lang="pl-PL" altLang="en-US" sz="2800" b="1" dirty="0" err="1">
                <a:latin typeface="Gotham Black" pitchFamily="50" charset="0"/>
                <a:ea typeface="Open Sans" panose="020B0606030504020204" pitchFamily="34" charset="0"/>
                <a:cs typeface="Gotham Black" pitchFamily="50" charset="0"/>
              </a:rPr>
              <a:t>Various</a:t>
            </a:r>
            <a:r>
              <a:rPr lang="pl-PL" altLang="en-US" sz="2800" b="1" dirty="0">
                <a:latin typeface="Gotham Black" pitchFamily="50" charset="0"/>
                <a:ea typeface="Open Sans" panose="020B0606030504020204" pitchFamily="34" charset="0"/>
                <a:cs typeface="Gotham Black" pitchFamily="50" charset="0"/>
              </a:rPr>
              <a:t> </a:t>
            </a:r>
            <a:r>
              <a:rPr lang="pl-PL" altLang="en-US" sz="2800" b="1" dirty="0" err="1">
                <a:latin typeface="Gotham Black" pitchFamily="50" charset="0"/>
                <a:ea typeface="Open Sans" panose="020B0606030504020204" pitchFamily="34" charset="0"/>
                <a:cs typeface="Gotham Black" pitchFamily="50" charset="0"/>
              </a:rPr>
              <a:t>forms</a:t>
            </a:r>
            <a:r>
              <a:rPr lang="pl-PL" altLang="en-US" sz="2800" b="1" dirty="0">
                <a:latin typeface="Gotham Black" pitchFamily="50" charset="0"/>
                <a:ea typeface="Open Sans" panose="020B0606030504020204" pitchFamily="34" charset="0"/>
                <a:cs typeface="Gotham Black" pitchFamily="50" charset="0"/>
              </a:rPr>
              <a:t> of exchange</a:t>
            </a:r>
          </a:p>
        </p:txBody>
      </p:sp>
      <p:sp>
        <p:nvSpPr>
          <p:cNvPr id="31" name="Rectangle 28">
            <a:extLst>
              <a:ext uri="{FF2B5EF4-FFF2-40B4-BE49-F238E27FC236}">
                <a16:creationId xmlns:a16="http://schemas.microsoft.com/office/drawing/2014/main" id="{499918ED-25B6-4D23-A55A-A7EEF6B0C6CA}"/>
              </a:ext>
            </a:extLst>
          </p:cNvPr>
          <p:cNvSpPr>
            <a:spLocks noChangeArrowheads="1"/>
          </p:cNvSpPr>
          <p:nvPr/>
        </p:nvSpPr>
        <p:spPr bwMode="auto">
          <a:xfrm>
            <a:off x="21215900" y="12294643"/>
            <a:ext cx="3841625" cy="164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1778" dirty="0"/>
              <a:t>Students of the University of Opole also travel abroad. They can, within exchange </a:t>
            </a:r>
            <a:r>
              <a:rPr lang="en-US" altLang="en-US" sz="1778" dirty="0" err="1"/>
              <a:t>programmes</a:t>
            </a:r>
            <a:r>
              <a:rPr lang="en-US" altLang="en-US" sz="1778" dirty="0"/>
              <a:t>, not only go to all the EU countries but also to partner countries, such as China, Taiwan, Serbia, </a:t>
            </a:r>
            <a:r>
              <a:rPr lang="pl-PL" altLang="en-US" sz="1778" dirty="0"/>
              <a:t>and </a:t>
            </a:r>
            <a:r>
              <a:rPr lang="pl-PL" altLang="en-US" sz="1778" dirty="0" err="1"/>
              <a:t>many</a:t>
            </a:r>
            <a:r>
              <a:rPr lang="pl-PL" altLang="en-US" sz="1778" dirty="0"/>
              <a:t> </a:t>
            </a:r>
            <a:r>
              <a:rPr lang="pl-PL" altLang="en-US" sz="1778" dirty="0" err="1"/>
              <a:t>other</a:t>
            </a:r>
            <a:r>
              <a:rPr lang="en-US" altLang="en-US" sz="1778" dirty="0"/>
              <a:t>. </a:t>
            </a:r>
          </a:p>
        </p:txBody>
      </p:sp>
      <p:sp>
        <p:nvSpPr>
          <p:cNvPr id="32" name="pole tekstowe 31">
            <a:extLst>
              <a:ext uri="{FF2B5EF4-FFF2-40B4-BE49-F238E27FC236}">
                <a16:creationId xmlns:a16="http://schemas.microsoft.com/office/drawing/2014/main" id="{90724047-0AA3-4909-86B1-6B1F255E44CA}"/>
              </a:ext>
            </a:extLst>
          </p:cNvPr>
          <p:cNvSpPr txBox="1"/>
          <p:nvPr/>
        </p:nvSpPr>
        <p:spPr>
          <a:xfrm>
            <a:off x="20721515" y="11537336"/>
            <a:ext cx="4560077" cy="566309"/>
          </a:xfrm>
          <a:prstGeom prst="rect">
            <a:avLst/>
          </a:prstGeom>
          <a:noFill/>
        </p:spPr>
        <p:txBody>
          <a:bodyPr wrap="square">
            <a:spAutoFit/>
          </a:bodyPr>
          <a:lstStyle/>
          <a:p>
            <a:pPr algn="ctr" eaLnBrk="1" hangingPunct="1">
              <a:lnSpc>
                <a:spcPct val="120000"/>
              </a:lnSpc>
              <a:buClrTx/>
              <a:buFontTx/>
              <a:buNone/>
            </a:pPr>
            <a:r>
              <a:rPr lang="en-US" altLang="en-US" sz="2800" b="1" dirty="0">
                <a:latin typeface="Gotham Black" pitchFamily="50" charset="0"/>
                <a:ea typeface="Open Sans" panose="020B0606030504020204" pitchFamily="34" charset="0"/>
                <a:cs typeface="Gotham Black" pitchFamily="50" charset="0"/>
              </a:rPr>
              <a:t>Open to the world</a:t>
            </a:r>
          </a:p>
        </p:txBody>
      </p:sp>
      <p:pic>
        <p:nvPicPr>
          <p:cNvPr id="33" name="Obraz 32">
            <a:extLst>
              <a:ext uri="{FF2B5EF4-FFF2-40B4-BE49-F238E27FC236}">
                <a16:creationId xmlns:a16="http://schemas.microsoft.com/office/drawing/2014/main" id="{ADD79B3B-8C2A-4DE1-863E-F325EE48F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91198" y="9059366"/>
            <a:ext cx="1883651" cy="1883651"/>
          </a:xfrm>
          <a:prstGeom prst="rect">
            <a:avLst/>
          </a:prstGeom>
        </p:spPr>
      </p:pic>
      <p:pic>
        <p:nvPicPr>
          <p:cNvPr id="34" name="Obraz 33">
            <a:extLst>
              <a:ext uri="{FF2B5EF4-FFF2-40B4-BE49-F238E27FC236}">
                <a16:creationId xmlns:a16="http://schemas.microsoft.com/office/drawing/2014/main" id="{3998623A-8552-443A-8DCA-C0CE89E123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93594" y="1543172"/>
            <a:ext cx="1883651" cy="1883651"/>
          </a:xfrm>
          <a:prstGeom prst="rect">
            <a:avLst/>
          </a:prstGeom>
        </p:spPr>
      </p:pic>
      <p:pic>
        <p:nvPicPr>
          <p:cNvPr id="36" name="Obraz 35">
            <a:extLst>
              <a:ext uri="{FF2B5EF4-FFF2-40B4-BE49-F238E27FC236}">
                <a16:creationId xmlns:a16="http://schemas.microsoft.com/office/drawing/2014/main" id="{A3EA2C2B-9C9D-4B15-9417-102EA5971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5420" y="10375900"/>
            <a:ext cx="1883651" cy="1883651"/>
          </a:xfrm>
          <a:prstGeom prst="rect">
            <a:avLst/>
          </a:prstGeom>
        </p:spPr>
      </p:pic>
      <p:sp>
        <p:nvSpPr>
          <p:cNvPr id="37" name="Rectangle 22">
            <a:extLst>
              <a:ext uri="{FF2B5EF4-FFF2-40B4-BE49-F238E27FC236}">
                <a16:creationId xmlns:a16="http://schemas.microsoft.com/office/drawing/2014/main" id="{65823323-67D6-498F-AAD2-A1B46B29054A}"/>
              </a:ext>
            </a:extLst>
          </p:cNvPr>
          <p:cNvSpPr>
            <a:spLocks noChangeArrowheads="1"/>
          </p:cNvSpPr>
          <p:nvPr/>
        </p:nvSpPr>
        <p:spPr bwMode="auto">
          <a:xfrm>
            <a:off x="8377310" y="1425722"/>
            <a:ext cx="10724110" cy="114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lnSpc>
                <a:spcPct val="120000"/>
              </a:lnSpc>
              <a:buClrTx/>
              <a:buFontTx/>
              <a:buNone/>
            </a:pPr>
            <a:r>
              <a:rPr lang="pl-PL" altLang="en-US" sz="6000" b="1" dirty="0">
                <a:latin typeface="Gotham Black" pitchFamily="50" charset="0"/>
                <a:cs typeface="Gotham Black" pitchFamily="50" charset="0"/>
              </a:rPr>
              <a:t>INTERNATIONAL COOPERATION</a:t>
            </a:r>
            <a:endParaRPr lang="en-US" altLang="en-US" sz="6000" b="1" dirty="0">
              <a:latin typeface="Gotham Black" pitchFamily="50" charset="0"/>
              <a:cs typeface="Gotham Black" pitchFamily="50" charset="0"/>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4AFF5471-BAB5-48C6-A0FA-7D0000C14D9D}"/>
              </a:ext>
            </a:extLst>
          </p:cNvPr>
          <p:cNvPicPr>
            <a:picLocks noChangeAspect="1"/>
          </p:cNvPicPr>
          <p:nvPr/>
        </p:nvPicPr>
        <p:blipFill rotWithShape="1">
          <a:blip r:embed="rId3">
            <a:extLst>
              <a:ext uri="{28A0092B-C50C-407E-A947-70E740481C1C}">
                <a14:useLocalDpi xmlns:a14="http://schemas.microsoft.com/office/drawing/2010/main" val="0"/>
              </a:ext>
            </a:extLst>
          </a:blip>
          <a:srcRect l="11135" r="35587"/>
          <a:stretch/>
        </p:blipFill>
        <p:spPr>
          <a:xfrm>
            <a:off x="14857173" y="0"/>
            <a:ext cx="12233515" cy="15324440"/>
          </a:xfrm>
          <a:prstGeom prst="rect">
            <a:avLst/>
          </a:prstGeom>
        </p:spPr>
      </p:pic>
      <p:sp>
        <p:nvSpPr>
          <p:cNvPr id="37891" name="Text Box 3">
            <a:extLst>
              <a:ext uri="{FF2B5EF4-FFF2-40B4-BE49-F238E27FC236}">
                <a16:creationId xmlns:a16="http://schemas.microsoft.com/office/drawing/2014/main" id="{BE6F3CCB-05CC-47FB-B659-FF99862C0880}"/>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7BB78D7E-1881-423E-B758-9B46DDA73C1D}" type="slidenum">
              <a:rPr lang="en-US" altLang="en-US" sz="2444">
                <a:solidFill>
                  <a:srgbClr val="687189"/>
                </a:solidFill>
              </a:rPr>
              <a:pPr algn="r" eaLnBrk="1" hangingPunct="1">
                <a:buClrTx/>
                <a:buFontTx/>
                <a:buNone/>
              </a:pPr>
              <a:t>23</a:t>
            </a:fld>
            <a:endParaRPr lang="en-US" altLang="en-US" sz="2444">
              <a:solidFill>
                <a:srgbClr val="687189"/>
              </a:solidFill>
            </a:endParaRPr>
          </a:p>
        </p:txBody>
      </p:sp>
      <p:sp>
        <p:nvSpPr>
          <p:cNvPr id="37908" name="Rectangle 20">
            <a:extLst>
              <a:ext uri="{FF2B5EF4-FFF2-40B4-BE49-F238E27FC236}">
                <a16:creationId xmlns:a16="http://schemas.microsoft.com/office/drawing/2014/main" id="{928E4C08-CED8-4B37-80C7-7B2DEE9E4A00}"/>
              </a:ext>
            </a:extLst>
          </p:cNvPr>
          <p:cNvSpPr>
            <a:spLocks noChangeArrowheads="1"/>
          </p:cNvSpPr>
          <p:nvPr/>
        </p:nvSpPr>
        <p:spPr bwMode="auto">
          <a:xfrm>
            <a:off x="3608240" y="3946798"/>
            <a:ext cx="6594839" cy="66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3556" b="1" dirty="0">
                <a:solidFill>
                  <a:schemeClr val="tx1"/>
                </a:solidFill>
                <a:latin typeface="Gotham Black" pitchFamily="50" charset="0"/>
                <a:cs typeface="Gotham Black" pitchFamily="50" charset="0"/>
              </a:rPr>
              <a:t>Language Summer School </a:t>
            </a:r>
          </a:p>
        </p:txBody>
      </p:sp>
      <p:grpSp>
        <p:nvGrpSpPr>
          <p:cNvPr id="5" name="Group 21">
            <a:extLst>
              <a:ext uri="{FF2B5EF4-FFF2-40B4-BE49-F238E27FC236}">
                <a16:creationId xmlns:a16="http://schemas.microsoft.com/office/drawing/2014/main" id="{BB56AE18-E309-42A7-91BA-100C34EA3552}"/>
              </a:ext>
            </a:extLst>
          </p:cNvPr>
          <p:cNvGrpSpPr>
            <a:grpSpLocks/>
          </p:cNvGrpSpPr>
          <p:nvPr/>
        </p:nvGrpSpPr>
        <p:grpSpPr bwMode="auto">
          <a:xfrm>
            <a:off x="3780875" y="10452743"/>
            <a:ext cx="8951445" cy="1047716"/>
            <a:chOff x="8258" y="6777"/>
            <a:chExt cx="5075" cy="594"/>
          </a:xfrm>
        </p:grpSpPr>
        <p:sp>
          <p:nvSpPr>
            <p:cNvPr id="37903" name="Rectangle 22">
              <a:extLst>
                <a:ext uri="{FF2B5EF4-FFF2-40B4-BE49-F238E27FC236}">
                  <a16:creationId xmlns:a16="http://schemas.microsoft.com/office/drawing/2014/main" id="{04124962-BBB0-49EC-A010-A72D77B0BD01}"/>
                </a:ext>
              </a:extLst>
            </p:cNvPr>
            <p:cNvSpPr>
              <a:spLocks noChangeArrowheads="1"/>
            </p:cNvSpPr>
            <p:nvPr/>
          </p:nvSpPr>
          <p:spPr bwMode="auto">
            <a:xfrm>
              <a:off x="8258" y="6777"/>
              <a:ext cx="466" cy="594"/>
            </a:xfrm>
            <a:prstGeom prst="rect">
              <a:avLst/>
            </a:prstGeom>
            <a:solidFill>
              <a:srgbClr val="FF9800"/>
            </a:solidFill>
            <a:ln w="12600" cap="sq">
              <a:solidFill>
                <a:srgbClr val="D1D0D3"/>
              </a:solidFill>
              <a:miter lim="800000"/>
              <a:headEnd/>
              <a:tailEnd/>
            </a:ln>
          </p:spPr>
          <p:txBody>
            <a:bodyPr wrap="none" anchor="ctr"/>
            <a:lstStyle/>
            <a:p>
              <a:endParaRPr lang="pl-PL" altLang="en-US" sz="2444" dirty="0"/>
            </a:p>
          </p:txBody>
        </p:sp>
        <p:sp>
          <p:nvSpPr>
            <p:cNvPr id="37904" name="Rectangle 23">
              <a:extLst>
                <a:ext uri="{FF2B5EF4-FFF2-40B4-BE49-F238E27FC236}">
                  <a16:creationId xmlns:a16="http://schemas.microsoft.com/office/drawing/2014/main" id="{6F474119-DBA5-4E06-9D22-CD76C87D5B50}"/>
                </a:ext>
              </a:extLst>
            </p:cNvPr>
            <p:cNvSpPr>
              <a:spLocks noChangeArrowheads="1"/>
            </p:cNvSpPr>
            <p:nvPr/>
          </p:nvSpPr>
          <p:spPr bwMode="auto">
            <a:xfrm>
              <a:off x="8723" y="6777"/>
              <a:ext cx="4610" cy="594"/>
            </a:xfrm>
            <a:prstGeom prst="rect">
              <a:avLst/>
            </a:prstGeom>
            <a:solidFill>
              <a:srgbClr val="F6F6F6"/>
            </a:solidFill>
            <a:ln w="12600" cap="sq">
              <a:solidFill>
                <a:srgbClr val="D1D0D3"/>
              </a:solidFill>
              <a:miter lim="800000"/>
              <a:headEnd/>
              <a:tailEnd/>
            </a:ln>
          </p:spPr>
          <p:txBody>
            <a:bodyPr wrap="none" anchor="ctr"/>
            <a:lstStyle/>
            <a:p>
              <a:endParaRPr lang="pl-PL" altLang="en-US" sz="2444"/>
            </a:p>
          </p:txBody>
        </p:sp>
        <p:sp>
          <p:nvSpPr>
            <p:cNvPr id="37905" name="Rectangle 24">
              <a:extLst>
                <a:ext uri="{FF2B5EF4-FFF2-40B4-BE49-F238E27FC236}">
                  <a16:creationId xmlns:a16="http://schemas.microsoft.com/office/drawing/2014/main" id="{0FEC9383-F5E4-49DE-84AC-539B79C5DBCE}"/>
                </a:ext>
              </a:extLst>
            </p:cNvPr>
            <p:cNvSpPr>
              <a:spLocks noChangeArrowheads="1"/>
            </p:cNvSpPr>
            <p:nvPr/>
          </p:nvSpPr>
          <p:spPr bwMode="auto">
            <a:xfrm>
              <a:off x="8361" y="6790"/>
              <a:ext cx="259"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37906" name="Rectangle 25">
              <a:extLst>
                <a:ext uri="{FF2B5EF4-FFF2-40B4-BE49-F238E27FC236}">
                  <a16:creationId xmlns:a16="http://schemas.microsoft.com/office/drawing/2014/main" id="{BBF75D1F-274D-4441-A3DD-2EE569452628}"/>
                </a:ext>
              </a:extLst>
            </p:cNvPr>
            <p:cNvSpPr>
              <a:spLocks noChangeArrowheads="1"/>
            </p:cNvSpPr>
            <p:nvPr/>
          </p:nvSpPr>
          <p:spPr bwMode="auto">
            <a:xfrm>
              <a:off x="8830" y="6826"/>
              <a:ext cx="4327"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chemeClr val="tx1"/>
                  </a:solidFill>
                </a:rPr>
                <a:t>Each participant of the Language Summer School receives a certificate of completion.</a:t>
              </a:r>
            </a:p>
          </p:txBody>
        </p:sp>
      </p:grpSp>
      <p:sp>
        <p:nvSpPr>
          <p:cNvPr id="34" name="Rectangle 23">
            <a:extLst>
              <a:ext uri="{FF2B5EF4-FFF2-40B4-BE49-F238E27FC236}">
                <a16:creationId xmlns:a16="http://schemas.microsoft.com/office/drawing/2014/main" id="{0014C922-37C4-46B8-9682-423BDDE327AC}"/>
              </a:ext>
            </a:extLst>
          </p:cNvPr>
          <p:cNvSpPr>
            <a:spLocks noChangeArrowheads="1"/>
          </p:cNvSpPr>
          <p:nvPr/>
        </p:nvSpPr>
        <p:spPr bwMode="auto">
          <a:xfrm>
            <a:off x="3728121" y="5364715"/>
            <a:ext cx="9596274" cy="300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44" dirty="0">
                <a:solidFill>
                  <a:schemeClr val="tx1"/>
                </a:solidFill>
                <a:latin typeface="Gotham Light" pitchFamily="50" charset="0"/>
                <a:cs typeface="Gotham Light" pitchFamily="50" charset="0"/>
              </a:rPr>
              <a:t>Language Summer School is organized by the </a:t>
            </a:r>
            <a:r>
              <a:rPr lang="pl-PL" altLang="en-US" sz="2444" dirty="0">
                <a:solidFill>
                  <a:schemeClr val="tx1"/>
                </a:solidFill>
                <a:latin typeface="Gotham Light" pitchFamily="50" charset="0"/>
                <a:cs typeface="Gotham Light" pitchFamily="50" charset="0"/>
              </a:rPr>
              <a:t>Office of </a:t>
            </a:r>
            <a:r>
              <a:rPr lang="pl-PL" altLang="en-US" sz="2444" dirty="0" err="1">
                <a:solidFill>
                  <a:schemeClr val="tx1"/>
                </a:solidFill>
                <a:latin typeface="Gotham Light" pitchFamily="50" charset="0"/>
                <a:cs typeface="Gotham Light" pitchFamily="50" charset="0"/>
              </a:rPr>
              <a:t>Academic</a:t>
            </a:r>
            <a:r>
              <a:rPr lang="pl-PL" altLang="en-US" sz="2444" dirty="0">
                <a:solidFill>
                  <a:schemeClr val="tx1"/>
                </a:solidFill>
                <a:latin typeface="Gotham Light" pitchFamily="50" charset="0"/>
                <a:cs typeface="Gotham Light" pitchFamily="50" charset="0"/>
              </a:rPr>
              <a:t> and Student </a:t>
            </a:r>
            <a:r>
              <a:rPr lang="pl-PL" altLang="en-US" sz="2444" dirty="0" err="1">
                <a:solidFill>
                  <a:schemeClr val="tx1"/>
                </a:solidFill>
                <a:latin typeface="Gotham Light" pitchFamily="50" charset="0"/>
                <a:cs typeface="Gotham Light" pitchFamily="50" charset="0"/>
              </a:rPr>
              <a:t>Affairs</a:t>
            </a:r>
            <a:r>
              <a:rPr lang="en-US" altLang="en-US" sz="2444" dirty="0">
                <a:solidFill>
                  <a:schemeClr val="tx1"/>
                </a:solidFill>
                <a:latin typeface="Gotham Light" pitchFamily="50" charset="0"/>
                <a:cs typeface="Gotham Light" pitchFamily="50" charset="0"/>
              </a:rPr>
              <a:t>.  The aim of the school is to prepare prospective students to study in Polish at the University of Opole. </a:t>
            </a: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It offers an interesting curriculum, which takes into account the history of Poland, region and city. Students take part in numerous trips</a:t>
            </a:r>
            <a:r>
              <a:rPr lang="pl-PL" altLang="en-US" sz="2444" dirty="0">
                <a:solidFill>
                  <a:schemeClr val="tx1"/>
                </a:solidFill>
                <a:latin typeface="Gotham Light" pitchFamily="50" charset="0"/>
                <a:cs typeface="Gotham Light" pitchFamily="50" charset="0"/>
              </a:rPr>
              <a:t>, </a:t>
            </a:r>
            <a:r>
              <a:rPr lang="en-US" altLang="en-US" sz="2444" dirty="0">
                <a:solidFill>
                  <a:schemeClr val="tx1"/>
                </a:solidFill>
                <a:latin typeface="Gotham Light" pitchFamily="50" charset="0"/>
                <a:cs typeface="Gotham Light" pitchFamily="50" charset="0"/>
              </a:rPr>
              <a:t>sport and cultural activities. Language classes are conducted by the qualified staff of the Faculty of Philology.</a:t>
            </a:r>
          </a:p>
        </p:txBody>
      </p:sp>
      <p:pic>
        <p:nvPicPr>
          <p:cNvPr id="35" name="Obraz 34">
            <a:extLst>
              <a:ext uri="{FF2B5EF4-FFF2-40B4-BE49-F238E27FC236}">
                <a16:creationId xmlns:a16="http://schemas.microsoft.com/office/drawing/2014/main" id="{4951C809-EEE1-46F6-8A46-FEBA84401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4564" y="965906"/>
            <a:ext cx="3295906" cy="3295906"/>
          </a:xfrm>
          <a:prstGeom prst="rect">
            <a:avLst/>
          </a:prstGeom>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az 24">
            <a:extLst>
              <a:ext uri="{FF2B5EF4-FFF2-40B4-BE49-F238E27FC236}">
                <a16:creationId xmlns:a16="http://schemas.microsoft.com/office/drawing/2014/main" id="{9DDD9CEB-347E-4CFB-9132-38596B9FD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1412432" y="0"/>
            <a:ext cx="5678256" cy="5678256"/>
          </a:xfrm>
          <a:prstGeom prst="rect">
            <a:avLst/>
          </a:prstGeom>
        </p:spPr>
      </p:pic>
      <p:pic>
        <p:nvPicPr>
          <p:cNvPr id="5" name="Obraz 4">
            <a:extLst>
              <a:ext uri="{FF2B5EF4-FFF2-40B4-BE49-F238E27FC236}">
                <a16:creationId xmlns:a16="http://schemas.microsoft.com/office/drawing/2014/main" id="{FED4651B-5CEE-4EEF-8F71-3B344FAC5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614" y="1047135"/>
            <a:ext cx="9160119" cy="6109800"/>
          </a:xfrm>
          <a:prstGeom prst="rect">
            <a:avLst/>
          </a:prstGeom>
        </p:spPr>
      </p:pic>
      <p:pic>
        <p:nvPicPr>
          <p:cNvPr id="7" name="Obraz 6">
            <a:extLst>
              <a:ext uri="{FF2B5EF4-FFF2-40B4-BE49-F238E27FC236}">
                <a16:creationId xmlns:a16="http://schemas.microsoft.com/office/drawing/2014/main" id="{FF8B4410-1BB2-45E2-84CC-56A8A5EF8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960" y="8081478"/>
            <a:ext cx="9160119" cy="6109799"/>
          </a:xfrm>
          <a:prstGeom prst="rect">
            <a:avLst/>
          </a:prstGeom>
        </p:spPr>
      </p:pic>
      <p:sp>
        <p:nvSpPr>
          <p:cNvPr id="30" name="Rectangle 23">
            <a:extLst>
              <a:ext uri="{FF2B5EF4-FFF2-40B4-BE49-F238E27FC236}">
                <a16:creationId xmlns:a16="http://schemas.microsoft.com/office/drawing/2014/main" id="{99191799-B0DE-42DB-9D72-39D0FCE10689}"/>
              </a:ext>
            </a:extLst>
          </p:cNvPr>
          <p:cNvSpPr>
            <a:spLocks noChangeArrowheads="1"/>
          </p:cNvSpPr>
          <p:nvPr/>
        </p:nvSpPr>
        <p:spPr bwMode="auto">
          <a:xfrm>
            <a:off x="11601128" y="5240089"/>
            <a:ext cx="11204775" cy="506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3600" cap="small" dirty="0">
                <a:solidFill>
                  <a:schemeClr val="tx1"/>
                </a:solidFill>
                <a:latin typeface="Gotham Black" pitchFamily="50" charset="0"/>
                <a:cs typeface="Gotham Black" pitchFamily="50" charset="0"/>
              </a:rPr>
              <a:t> Krasiejów - </a:t>
            </a:r>
            <a:r>
              <a:rPr lang="pl-PL" altLang="en-US" sz="3600" cap="small" dirty="0" err="1">
                <a:solidFill>
                  <a:schemeClr val="tx1"/>
                </a:solidFill>
                <a:latin typeface="Gotham Black" pitchFamily="50" charset="0"/>
                <a:cs typeface="Gotham Black" pitchFamily="50" charset="0"/>
              </a:rPr>
              <a:t>graveyard</a:t>
            </a:r>
            <a:r>
              <a:rPr lang="pl-PL" altLang="en-US" sz="3600" cap="small" dirty="0">
                <a:solidFill>
                  <a:schemeClr val="tx1"/>
                </a:solidFill>
                <a:latin typeface="Gotham Black" pitchFamily="50" charset="0"/>
                <a:cs typeface="Gotham Black" pitchFamily="50" charset="0"/>
              </a:rPr>
              <a:t> of </a:t>
            </a:r>
            <a:r>
              <a:rPr lang="pl-PL" altLang="en-US" sz="3600" cap="small" dirty="0" err="1">
                <a:solidFill>
                  <a:schemeClr val="tx1"/>
                </a:solidFill>
                <a:latin typeface="Gotham Black" pitchFamily="50" charset="0"/>
                <a:cs typeface="Gotham Black" pitchFamily="50" charset="0"/>
              </a:rPr>
              <a:t>dinosaurs</a:t>
            </a: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European Centre of </a:t>
            </a:r>
            <a:r>
              <a:rPr lang="en-US" altLang="en-US" sz="2444" dirty="0" err="1">
                <a:solidFill>
                  <a:schemeClr val="tx1"/>
                </a:solidFill>
                <a:latin typeface="Gotham Light" pitchFamily="50" charset="0"/>
                <a:cs typeface="Gotham Light" pitchFamily="50" charset="0"/>
              </a:rPr>
              <a:t>Palaeontology</a:t>
            </a:r>
            <a:r>
              <a:rPr lang="en-US" altLang="en-US" sz="2444" dirty="0">
                <a:solidFill>
                  <a:schemeClr val="tx1"/>
                </a:solidFill>
                <a:latin typeface="Gotham Light" pitchFamily="50" charset="0"/>
                <a:cs typeface="Gotham Light" pitchFamily="50" charset="0"/>
              </a:rPr>
              <a:t>, formed at the UO in 2016, aims to fully exploit the potential paleontological resources of the Opole region and to strengthen international cooperation in the field of </a:t>
            </a:r>
            <a:r>
              <a:rPr lang="en-US" altLang="en-US" sz="2444" dirty="0" err="1">
                <a:solidFill>
                  <a:schemeClr val="tx1"/>
                </a:solidFill>
                <a:latin typeface="Gotham Light" pitchFamily="50" charset="0"/>
                <a:cs typeface="Gotham Light" pitchFamily="50" charset="0"/>
              </a:rPr>
              <a:t>palaeontology</a:t>
            </a:r>
            <a:r>
              <a:rPr lang="en-US" altLang="en-US" sz="2444" dirty="0">
                <a:solidFill>
                  <a:schemeClr val="tx1"/>
                </a:solidFill>
                <a:latin typeface="Gotham Light" pitchFamily="50" charset="0"/>
                <a:cs typeface="Gotham Light" pitchFamily="50" charset="0"/>
              </a:rPr>
              <a:t>. The Faculty of Natural Sciences and Technology has a scientific supervision over the </a:t>
            </a:r>
            <a:r>
              <a:rPr lang="en-US" altLang="en-US" sz="2444" dirty="0" err="1">
                <a:solidFill>
                  <a:schemeClr val="tx1"/>
                </a:solidFill>
                <a:latin typeface="Gotham Light" pitchFamily="50" charset="0"/>
                <a:cs typeface="Gotham Light" pitchFamily="50" charset="0"/>
              </a:rPr>
              <a:t>palaeontological</a:t>
            </a:r>
            <a:r>
              <a:rPr lang="en-US" altLang="en-US" sz="2444" dirty="0">
                <a:solidFill>
                  <a:schemeClr val="tx1"/>
                </a:solidFill>
                <a:latin typeface="Gotham Light" pitchFamily="50" charset="0"/>
                <a:cs typeface="Gotham Light" pitchFamily="50" charset="0"/>
              </a:rPr>
              <a:t> excavation site in </a:t>
            </a:r>
            <a:r>
              <a:rPr lang="en-US" altLang="en-US" sz="2444" dirty="0" err="1">
                <a:solidFill>
                  <a:schemeClr val="tx1"/>
                </a:solidFill>
                <a:latin typeface="Gotham Light" pitchFamily="50" charset="0"/>
                <a:cs typeface="Gotham Light" pitchFamily="50" charset="0"/>
              </a:rPr>
              <a:t>Krasiejów</a:t>
            </a:r>
            <a:r>
              <a:rPr lang="en-US" altLang="en-US" sz="2444" dirty="0">
                <a:solidFill>
                  <a:schemeClr val="tx1"/>
                </a:solidFill>
                <a:latin typeface="Gotham Light" pitchFamily="50" charset="0"/>
                <a:cs typeface="Gotham Light" pitchFamily="50" charset="0"/>
              </a:rPr>
              <a:t>, which is considered to be one of the most valuable </a:t>
            </a:r>
            <a:r>
              <a:rPr lang="en-US" altLang="en-US" sz="2444" dirty="0" err="1">
                <a:solidFill>
                  <a:schemeClr val="tx1"/>
                </a:solidFill>
                <a:latin typeface="Gotham Light" pitchFamily="50" charset="0"/>
                <a:cs typeface="Gotham Light" pitchFamily="50" charset="0"/>
              </a:rPr>
              <a:t>palaeontological</a:t>
            </a:r>
            <a:r>
              <a:rPr lang="en-US" altLang="en-US" sz="2444" dirty="0">
                <a:solidFill>
                  <a:schemeClr val="tx1"/>
                </a:solidFill>
                <a:latin typeface="Gotham Light" pitchFamily="50" charset="0"/>
                <a:cs typeface="Gotham Light" pitchFamily="50" charset="0"/>
              </a:rPr>
              <a:t> sites in the world. A sensational discovery was made here of Triassic proto-dinosaurs. A few years ago an enormous </a:t>
            </a:r>
            <a:r>
              <a:rPr lang="en-US" altLang="en-US" sz="2444" dirty="0" err="1">
                <a:solidFill>
                  <a:schemeClr val="tx1"/>
                </a:solidFill>
                <a:latin typeface="Gotham Light" pitchFamily="50" charset="0"/>
                <a:cs typeface="Gotham Light" pitchFamily="50" charset="0"/>
              </a:rPr>
              <a:t>dinopark</a:t>
            </a:r>
            <a:r>
              <a:rPr lang="en-US" altLang="en-US" sz="2444" dirty="0">
                <a:solidFill>
                  <a:schemeClr val="tx1"/>
                </a:solidFill>
                <a:latin typeface="Gotham Light" pitchFamily="50" charset="0"/>
                <a:cs typeface="Gotham Light" pitchFamily="50" charset="0"/>
              </a:rPr>
              <a:t> was opened in the  quarry. </a:t>
            </a:r>
          </a:p>
        </p:txBody>
      </p:sp>
      <p:pic>
        <p:nvPicPr>
          <p:cNvPr id="31" name="Obraz 30">
            <a:extLst>
              <a:ext uri="{FF2B5EF4-FFF2-40B4-BE49-F238E27FC236}">
                <a16:creationId xmlns:a16="http://schemas.microsoft.com/office/drawing/2014/main" id="{CA46489C-71AB-4A3B-A729-CD8F3632C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383686" y="11938910"/>
            <a:ext cx="720856" cy="720856"/>
          </a:xfrm>
          <a:prstGeom prst="rect">
            <a:avLst/>
          </a:prstGeom>
        </p:spPr>
      </p:pic>
      <p:sp>
        <p:nvSpPr>
          <p:cNvPr id="32" name="Rectangle 32">
            <a:extLst>
              <a:ext uri="{FF2B5EF4-FFF2-40B4-BE49-F238E27FC236}">
                <a16:creationId xmlns:a16="http://schemas.microsoft.com/office/drawing/2014/main" id="{4EEC334B-12E9-42EC-99F4-B381A6370A6A}"/>
              </a:ext>
            </a:extLst>
          </p:cNvPr>
          <p:cNvSpPr>
            <a:spLocks noChangeArrowheads="1"/>
          </p:cNvSpPr>
          <p:nvPr/>
        </p:nvSpPr>
        <p:spPr bwMode="auto">
          <a:xfrm>
            <a:off x="21195850" y="12659766"/>
            <a:ext cx="39401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000" dirty="0">
                <a:solidFill>
                  <a:schemeClr val="tx1"/>
                </a:solidFill>
                <a:latin typeface="Gotham Black" pitchFamily="50" charset="0"/>
                <a:cs typeface="Gotham Black" pitchFamily="50" charset="0"/>
              </a:rPr>
              <a:t>The bones found in </a:t>
            </a:r>
            <a:r>
              <a:rPr lang="en-US" altLang="en-US" sz="2000" dirty="0" err="1">
                <a:solidFill>
                  <a:schemeClr val="tx1"/>
                </a:solidFill>
                <a:latin typeface="Gotham Black" pitchFamily="50" charset="0"/>
                <a:cs typeface="Gotham Black" pitchFamily="50" charset="0"/>
              </a:rPr>
              <a:t>Krasiejów</a:t>
            </a:r>
            <a:r>
              <a:rPr lang="en-US" altLang="en-US" sz="2000" dirty="0">
                <a:solidFill>
                  <a:schemeClr val="tx1"/>
                </a:solidFill>
                <a:latin typeface="Gotham Black" pitchFamily="50" charset="0"/>
                <a:cs typeface="Gotham Black" pitchFamily="50" charset="0"/>
              </a:rPr>
              <a:t> are dated at about 225 million years old.</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a:extLst>
              <a:ext uri="{FF2B5EF4-FFF2-40B4-BE49-F238E27FC236}">
                <a16:creationId xmlns:a16="http://schemas.microsoft.com/office/drawing/2014/main" id="{0493DE2E-4719-45FB-B53E-DD8B3AB51C1B}"/>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4F563486-ED97-4613-8E58-35C61C07B570}" type="slidenum">
              <a:rPr lang="en-US" altLang="en-US" sz="2444">
                <a:solidFill>
                  <a:srgbClr val="687189"/>
                </a:solidFill>
              </a:rPr>
              <a:pPr algn="r" eaLnBrk="1" hangingPunct="1">
                <a:buClrTx/>
                <a:buFontTx/>
                <a:buNone/>
              </a:pPr>
              <a:t>25</a:t>
            </a:fld>
            <a:endParaRPr lang="en-US" altLang="en-US" sz="2444">
              <a:solidFill>
                <a:srgbClr val="687189"/>
              </a:solidFill>
            </a:endParaRPr>
          </a:p>
        </p:txBody>
      </p:sp>
      <p:sp>
        <p:nvSpPr>
          <p:cNvPr id="45" name="Rectangle 23">
            <a:extLst>
              <a:ext uri="{FF2B5EF4-FFF2-40B4-BE49-F238E27FC236}">
                <a16:creationId xmlns:a16="http://schemas.microsoft.com/office/drawing/2014/main" id="{D7B04DAA-23DE-41C6-B942-9750D6966123}"/>
              </a:ext>
            </a:extLst>
          </p:cNvPr>
          <p:cNvSpPr>
            <a:spLocks noChangeArrowheads="1"/>
          </p:cNvSpPr>
          <p:nvPr/>
        </p:nvSpPr>
        <p:spPr bwMode="auto">
          <a:xfrm>
            <a:off x="5984504" y="3298726"/>
            <a:ext cx="9376748" cy="356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3600" cap="small" dirty="0">
                <a:solidFill>
                  <a:schemeClr val="tx1"/>
                </a:solidFill>
                <a:latin typeface="Gotham Black" pitchFamily="50" charset="0"/>
                <a:cs typeface="Gotham Black" pitchFamily="50" charset="0"/>
              </a:rPr>
              <a:t>SPORT IS OUR PASSION</a:t>
            </a: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University of Opole is also a strong and vibrant sporting community. Students can pursue their passions in several sections and dozens of sports. The best compete in the Polish Universities Championships. </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First league women’s volleyball team </a:t>
            </a:r>
            <a:r>
              <a:rPr lang="en-US" altLang="en-US" sz="2444" dirty="0" err="1">
                <a:solidFill>
                  <a:schemeClr val="tx1"/>
                </a:solidFill>
                <a:latin typeface="Gotham Light" pitchFamily="50" charset="0"/>
                <a:cs typeface="Gotham Light" pitchFamily="50" charset="0"/>
              </a:rPr>
              <a:t>UniOpole</a:t>
            </a:r>
            <a:r>
              <a:rPr lang="en-US" altLang="en-US" sz="2444" dirty="0">
                <a:solidFill>
                  <a:schemeClr val="tx1"/>
                </a:solidFill>
                <a:latin typeface="Gotham Light" pitchFamily="50" charset="0"/>
                <a:cs typeface="Gotham Light" pitchFamily="50" charset="0"/>
              </a:rPr>
              <a:t>, and badminton section regularly win the Polish Universities Championship</a:t>
            </a:r>
            <a:r>
              <a:rPr lang="pl-PL" altLang="en-US" sz="2444" dirty="0">
                <a:solidFill>
                  <a:schemeClr val="tx1"/>
                </a:solidFill>
                <a:latin typeface="Gotham Light" pitchFamily="50" charset="0"/>
                <a:cs typeface="Gotham Light" pitchFamily="50" charset="0"/>
              </a:rPr>
              <a:t>.</a:t>
            </a:r>
          </a:p>
        </p:txBody>
      </p:sp>
      <p:grpSp>
        <p:nvGrpSpPr>
          <p:cNvPr id="11" name="Grupa 10">
            <a:extLst>
              <a:ext uri="{FF2B5EF4-FFF2-40B4-BE49-F238E27FC236}">
                <a16:creationId xmlns:a16="http://schemas.microsoft.com/office/drawing/2014/main" id="{94FD2DF6-1B91-4C4D-8596-21EFFA1CF5F5}"/>
              </a:ext>
            </a:extLst>
          </p:cNvPr>
          <p:cNvGrpSpPr/>
          <p:nvPr/>
        </p:nvGrpSpPr>
        <p:grpSpPr>
          <a:xfrm>
            <a:off x="5995842" y="8116314"/>
            <a:ext cx="7416825" cy="3559925"/>
            <a:chOff x="2038751" y="8615966"/>
            <a:chExt cx="7416825" cy="3559925"/>
          </a:xfrm>
        </p:grpSpPr>
        <p:sp>
          <p:nvSpPr>
            <p:cNvPr id="47" name="Rectangle 32">
              <a:extLst>
                <a:ext uri="{FF2B5EF4-FFF2-40B4-BE49-F238E27FC236}">
                  <a16:creationId xmlns:a16="http://schemas.microsoft.com/office/drawing/2014/main" id="{A9370EF2-6176-44FD-B49E-F981B57D9B29}"/>
                </a:ext>
              </a:extLst>
            </p:cNvPr>
            <p:cNvSpPr>
              <a:spLocks noChangeArrowheads="1"/>
            </p:cNvSpPr>
            <p:nvPr/>
          </p:nvSpPr>
          <p:spPr bwMode="auto">
            <a:xfrm>
              <a:off x="2602487" y="8616122"/>
              <a:ext cx="3940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400" dirty="0">
                  <a:solidFill>
                    <a:schemeClr val="tx1"/>
                  </a:solidFill>
                  <a:latin typeface="Gotham Black" pitchFamily="50" charset="0"/>
                  <a:cs typeface="Gotham Black" pitchFamily="50" charset="0"/>
                </a:rPr>
                <a:t>12 </a:t>
              </a:r>
              <a:r>
                <a:rPr lang="pl-PL" altLang="en-US" sz="2400" dirty="0" err="1">
                  <a:solidFill>
                    <a:schemeClr val="tx1"/>
                  </a:solidFill>
                  <a:latin typeface="Gotham Black" pitchFamily="50" charset="0"/>
                  <a:cs typeface="Gotham Black" pitchFamily="50" charset="0"/>
                </a:rPr>
                <a:t>sports</a:t>
              </a:r>
              <a:r>
                <a:rPr lang="pl-PL" altLang="en-US" sz="2400" dirty="0">
                  <a:solidFill>
                    <a:schemeClr val="tx1"/>
                  </a:solidFill>
                  <a:latin typeface="Gotham Black" pitchFamily="50" charset="0"/>
                  <a:cs typeface="Gotham Black" pitchFamily="50" charset="0"/>
                </a:rPr>
                <a:t> </a:t>
              </a:r>
              <a:r>
                <a:rPr lang="pl-PL" altLang="en-US" sz="2400" dirty="0" err="1">
                  <a:solidFill>
                    <a:schemeClr val="tx1"/>
                  </a:solidFill>
                  <a:latin typeface="Gotham Black" pitchFamily="50" charset="0"/>
                  <a:cs typeface="Gotham Black" pitchFamily="50" charset="0"/>
                </a:rPr>
                <a:t>sections</a:t>
              </a:r>
              <a:endParaRPr lang="pl-PL" altLang="en-US" sz="2400" dirty="0">
                <a:solidFill>
                  <a:schemeClr val="tx1"/>
                </a:solidFill>
                <a:latin typeface="Gotham Black" pitchFamily="50" charset="0"/>
                <a:cs typeface="Gotham Black" pitchFamily="50" charset="0"/>
              </a:endParaRPr>
            </a:p>
          </p:txBody>
        </p:sp>
        <p:sp>
          <p:nvSpPr>
            <p:cNvPr id="48" name="Rectangle 32">
              <a:extLst>
                <a:ext uri="{FF2B5EF4-FFF2-40B4-BE49-F238E27FC236}">
                  <a16:creationId xmlns:a16="http://schemas.microsoft.com/office/drawing/2014/main" id="{F8C731B2-67F7-4AB7-A4AF-A4377A21A8AC}"/>
                </a:ext>
              </a:extLst>
            </p:cNvPr>
            <p:cNvSpPr>
              <a:spLocks noChangeArrowheads="1"/>
            </p:cNvSpPr>
            <p:nvPr/>
          </p:nvSpPr>
          <p:spPr bwMode="auto">
            <a:xfrm>
              <a:off x="2602487" y="9433380"/>
              <a:ext cx="6853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400" dirty="0">
                  <a:solidFill>
                    <a:schemeClr val="tx1"/>
                  </a:solidFill>
                  <a:latin typeface="Gotham Black" pitchFamily="50" charset="0"/>
                  <a:cs typeface="Gotham Black" pitchFamily="50" charset="0"/>
                </a:rPr>
                <a:t>300 </a:t>
              </a:r>
              <a:r>
                <a:rPr lang="pl-PL" altLang="en-US" sz="2400" dirty="0" err="1">
                  <a:solidFill>
                    <a:schemeClr val="tx1"/>
                  </a:solidFill>
                  <a:latin typeface="Gotham Black" pitchFamily="50" charset="0"/>
                  <a:cs typeface="Gotham Black" pitchFamily="50" charset="0"/>
                </a:rPr>
                <a:t>practising</a:t>
              </a:r>
              <a:r>
                <a:rPr lang="pl-PL" altLang="en-US" sz="2400" dirty="0">
                  <a:solidFill>
                    <a:schemeClr val="tx1"/>
                  </a:solidFill>
                  <a:latin typeface="Gotham Black" pitchFamily="50" charset="0"/>
                  <a:cs typeface="Gotham Black" pitchFamily="50" charset="0"/>
                </a:rPr>
                <a:t> </a:t>
              </a:r>
              <a:r>
                <a:rPr lang="pl-PL" altLang="en-US" sz="2400" dirty="0" err="1">
                  <a:solidFill>
                    <a:schemeClr val="tx1"/>
                  </a:solidFill>
                  <a:latin typeface="Gotham Black" pitchFamily="50" charset="0"/>
                  <a:cs typeface="Gotham Black" pitchFamily="50" charset="0"/>
                </a:rPr>
                <a:t>students</a:t>
              </a:r>
              <a:r>
                <a:rPr lang="pl-PL" altLang="en-US" sz="2400" dirty="0">
                  <a:solidFill>
                    <a:schemeClr val="tx1"/>
                  </a:solidFill>
                  <a:latin typeface="Gotham Black" pitchFamily="50" charset="0"/>
                  <a:cs typeface="Gotham Black" pitchFamily="50" charset="0"/>
                </a:rPr>
                <a:t> </a:t>
              </a:r>
            </a:p>
          </p:txBody>
        </p:sp>
        <p:sp>
          <p:nvSpPr>
            <p:cNvPr id="49" name="Rectangle 32">
              <a:extLst>
                <a:ext uri="{FF2B5EF4-FFF2-40B4-BE49-F238E27FC236}">
                  <a16:creationId xmlns:a16="http://schemas.microsoft.com/office/drawing/2014/main" id="{59BA67A7-5983-4F37-973B-E78187712884}"/>
                </a:ext>
              </a:extLst>
            </p:cNvPr>
            <p:cNvSpPr>
              <a:spLocks noChangeArrowheads="1"/>
            </p:cNvSpPr>
            <p:nvPr/>
          </p:nvSpPr>
          <p:spPr bwMode="auto">
            <a:xfrm>
              <a:off x="2602487" y="10250638"/>
              <a:ext cx="66223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00" dirty="0">
                  <a:solidFill>
                    <a:schemeClr val="tx1"/>
                  </a:solidFill>
                  <a:latin typeface="Gotham Black" pitchFamily="50" charset="0"/>
                  <a:cs typeface="Gotham Black" pitchFamily="50" charset="0"/>
                </a:rPr>
                <a:t>120 students representing the University in national competitions</a:t>
              </a:r>
            </a:p>
          </p:txBody>
        </p:sp>
        <p:sp>
          <p:nvSpPr>
            <p:cNvPr id="50" name="Rectangle 32">
              <a:extLst>
                <a:ext uri="{FF2B5EF4-FFF2-40B4-BE49-F238E27FC236}">
                  <a16:creationId xmlns:a16="http://schemas.microsoft.com/office/drawing/2014/main" id="{8B7CDFD6-9EA0-41E1-A134-A72912DB295A}"/>
                </a:ext>
              </a:extLst>
            </p:cNvPr>
            <p:cNvSpPr>
              <a:spLocks noChangeArrowheads="1"/>
            </p:cNvSpPr>
            <p:nvPr/>
          </p:nvSpPr>
          <p:spPr bwMode="auto">
            <a:xfrm>
              <a:off x="2602487" y="11437227"/>
              <a:ext cx="59639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400" dirty="0">
                  <a:solidFill>
                    <a:schemeClr val="tx1"/>
                  </a:solidFill>
                  <a:latin typeface="Gotham Black" pitchFamily="50" charset="0"/>
                  <a:cs typeface="Gotham Black" pitchFamily="50" charset="0"/>
                </a:rPr>
                <a:t>15 sports competitions </a:t>
              </a:r>
              <a:r>
                <a:rPr lang="en-US" altLang="en-US" sz="2400" dirty="0" err="1">
                  <a:solidFill>
                    <a:schemeClr val="tx1"/>
                  </a:solidFill>
                  <a:latin typeface="Gotham Black" pitchFamily="50" charset="0"/>
                  <a:cs typeface="Gotham Black" pitchFamily="50" charset="0"/>
                </a:rPr>
                <a:t>organised</a:t>
              </a:r>
              <a:r>
                <a:rPr lang="en-US" altLang="en-US" sz="2400" dirty="0">
                  <a:solidFill>
                    <a:schemeClr val="tx1"/>
                  </a:solidFill>
                  <a:latin typeface="Gotham Black" pitchFamily="50" charset="0"/>
                  <a:cs typeface="Gotham Black" pitchFamily="50" charset="0"/>
                </a:rPr>
                <a:t> annually at the University</a:t>
              </a:r>
            </a:p>
          </p:txBody>
        </p:sp>
        <p:pic>
          <p:nvPicPr>
            <p:cNvPr id="5" name="Obraz 4">
              <a:extLst>
                <a:ext uri="{FF2B5EF4-FFF2-40B4-BE49-F238E27FC236}">
                  <a16:creationId xmlns:a16="http://schemas.microsoft.com/office/drawing/2014/main" id="{F360995B-C3E2-4EC4-A519-E5ECBD861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8615966"/>
              <a:ext cx="288431" cy="288431"/>
            </a:xfrm>
            <a:prstGeom prst="rect">
              <a:avLst/>
            </a:prstGeom>
          </p:spPr>
        </p:pic>
        <p:pic>
          <p:nvPicPr>
            <p:cNvPr id="53" name="Obraz 52">
              <a:extLst>
                <a:ext uri="{FF2B5EF4-FFF2-40B4-BE49-F238E27FC236}">
                  <a16:creationId xmlns:a16="http://schemas.microsoft.com/office/drawing/2014/main" id="{52A146A0-D766-4FB5-9FF9-631221238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9433380"/>
              <a:ext cx="288431" cy="288431"/>
            </a:xfrm>
            <a:prstGeom prst="rect">
              <a:avLst/>
            </a:prstGeom>
          </p:spPr>
        </p:pic>
        <p:pic>
          <p:nvPicPr>
            <p:cNvPr id="54" name="Obraz 53">
              <a:extLst>
                <a:ext uri="{FF2B5EF4-FFF2-40B4-BE49-F238E27FC236}">
                  <a16:creationId xmlns:a16="http://schemas.microsoft.com/office/drawing/2014/main" id="{C25D25E3-D2FB-4E14-8385-D96A40499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10266513"/>
              <a:ext cx="288431" cy="288431"/>
            </a:xfrm>
            <a:prstGeom prst="rect">
              <a:avLst/>
            </a:prstGeom>
          </p:spPr>
        </p:pic>
        <p:pic>
          <p:nvPicPr>
            <p:cNvPr id="55" name="Obraz 54">
              <a:extLst>
                <a:ext uri="{FF2B5EF4-FFF2-40B4-BE49-F238E27FC236}">
                  <a16:creationId xmlns:a16="http://schemas.microsoft.com/office/drawing/2014/main" id="{595ABEFA-F44C-4FF4-A558-2F39DA171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1" y="11459638"/>
              <a:ext cx="288431" cy="288431"/>
            </a:xfrm>
            <a:prstGeom prst="rect">
              <a:avLst/>
            </a:prstGeom>
          </p:spPr>
        </p:pic>
      </p:grpSp>
      <p:pic>
        <p:nvPicPr>
          <p:cNvPr id="9" name="Obraz 8">
            <a:extLst>
              <a:ext uri="{FF2B5EF4-FFF2-40B4-BE49-F238E27FC236}">
                <a16:creationId xmlns:a16="http://schemas.microsoft.com/office/drawing/2014/main" id="{B795125C-3FDD-4B97-B9C6-46AE770D0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3602" y="2577491"/>
            <a:ext cx="8909472" cy="9757994"/>
          </a:xfrm>
          <a:prstGeom prst="rect">
            <a:avLst/>
          </a:prstGeom>
        </p:spPr>
      </p:pic>
      <p:pic>
        <p:nvPicPr>
          <p:cNvPr id="60" name="Obraz 59">
            <a:extLst>
              <a:ext uri="{FF2B5EF4-FFF2-40B4-BE49-F238E27FC236}">
                <a16:creationId xmlns:a16="http://schemas.microsoft.com/office/drawing/2014/main" id="{C1757F62-EA33-4DEC-847C-E5D05E730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9" y="23454"/>
            <a:ext cx="3930531" cy="15214959"/>
          </a:xfrm>
          <a:prstGeom prst="rect">
            <a:avLst/>
          </a:prstGeom>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sp>
        <p:nvSpPr>
          <p:cNvPr id="41990" name="Text Box 29">
            <a:extLst>
              <a:ext uri="{FF2B5EF4-FFF2-40B4-BE49-F238E27FC236}">
                <a16:creationId xmlns:a16="http://schemas.microsoft.com/office/drawing/2014/main" id="{D7CC6C46-0313-42CF-B62C-06599080769C}"/>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255B3BC7-127C-42E8-879C-3470D49A32C5}" type="slidenum">
              <a:rPr lang="en-US" altLang="en-US" sz="2444">
                <a:solidFill>
                  <a:srgbClr val="687189"/>
                </a:solidFill>
              </a:rPr>
              <a:pPr algn="r" eaLnBrk="1" hangingPunct="1">
                <a:buClrTx/>
                <a:buFontTx/>
                <a:buNone/>
              </a:pPr>
              <a:t>26</a:t>
            </a:fld>
            <a:endParaRPr lang="en-US" altLang="en-US" sz="2444">
              <a:solidFill>
                <a:srgbClr val="687189"/>
              </a:solidFill>
            </a:endParaRPr>
          </a:p>
        </p:txBody>
      </p:sp>
      <p:grpSp>
        <p:nvGrpSpPr>
          <p:cNvPr id="13" name="Grupa 12">
            <a:extLst>
              <a:ext uri="{FF2B5EF4-FFF2-40B4-BE49-F238E27FC236}">
                <a16:creationId xmlns:a16="http://schemas.microsoft.com/office/drawing/2014/main" id="{B6AF2F72-584D-4214-8A9F-CCB51868043C}"/>
              </a:ext>
            </a:extLst>
          </p:cNvPr>
          <p:cNvGrpSpPr/>
          <p:nvPr/>
        </p:nvGrpSpPr>
        <p:grpSpPr>
          <a:xfrm>
            <a:off x="6155760" y="3457104"/>
            <a:ext cx="13365715" cy="1169551"/>
            <a:chOff x="5480448" y="2748636"/>
            <a:chExt cx="13365715" cy="1169551"/>
          </a:xfrm>
        </p:grpSpPr>
        <p:sp>
          <p:nvSpPr>
            <p:cNvPr id="58" name="Rectangle 29">
              <a:extLst>
                <a:ext uri="{FF2B5EF4-FFF2-40B4-BE49-F238E27FC236}">
                  <a16:creationId xmlns:a16="http://schemas.microsoft.com/office/drawing/2014/main" id="{557CC9A9-6DE3-4A27-A2D5-C6DED2A6B8F2}"/>
                </a:ext>
              </a:extLst>
            </p:cNvPr>
            <p:cNvSpPr>
              <a:spLocks noChangeArrowheads="1"/>
            </p:cNvSpPr>
            <p:nvPr/>
          </p:nvSpPr>
          <p:spPr bwMode="auto">
            <a:xfrm>
              <a:off x="7208640" y="2748636"/>
              <a:ext cx="1163752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800" dirty="0">
                  <a:latin typeface="Gotham Bold" pitchFamily="50" charset="0"/>
                  <a:cs typeface="Gotham Bold" pitchFamily="50" charset="0"/>
                </a:rPr>
                <a:t>Opole Day of Sports</a:t>
              </a:r>
            </a:p>
            <a:p>
              <a:pPr eaLnBrk="1" hangingPunct="1">
                <a:buClrTx/>
                <a:buFontTx/>
                <a:buNone/>
              </a:pPr>
              <a:r>
                <a:rPr lang="en-US" altLang="en-US" sz="2400" dirty="0">
                  <a:latin typeface="Gotham Light" pitchFamily="50" charset="0"/>
                  <a:cs typeface="Gotham Light" pitchFamily="50" charset="0"/>
                </a:rPr>
                <a:t>24-hour competition</a:t>
              </a:r>
              <a:r>
                <a:rPr lang="pl-PL" altLang="en-US" sz="2400" dirty="0">
                  <a:latin typeface="Gotham Light" pitchFamily="50" charset="0"/>
                  <a:cs typeface="Gotham Light" pitchFamily="50" charset="0"/>
                </a:rPr>
                <a:t> </a:t>
              </a:r>
              <a:r>
                <a:rPr lang="en-US" altLang="en-US" sz="2400" dirty="0">
                  <a:latin typeface="Gotham Light" pitchFamily="50" charset="0"/>
                  <a:cs typeface="Gotham Light" pitchFamily="50" charset="0"/>
                </a:rPr>
                <a:t>in 24 disciplines, organized </a:t>
              </a:r>
            </a:p>
            <a:p>
              <a:pPr eaLnBrk="1" hangingPunct="1">
                <a:buClrTx/>
                <a:buFontTx/>
                <a:buNone/>
              </a:pPr>
              <a:r>
                <a:rPr lang="en-US" altLang="en-US" sz="2400" dirty="0">
                  <a:latin typeface="Gotham Light" pitchFamily="50" charset="0"/>
                  <a:cs typeface="Gotham Light" pitchFamily="50" charset="0"/>
                </a:rPr>
                <a:t>together with the Opole University of Technology </a:t>
              </a:r>
            </a:p>
          </p:txBody>
        </p:sp>
        <p:pic>
          <p:nvPicPr>
            <p:cNvPr id="68" name="Obraz 67">
              <a:extLst>
                <a:ext uri="{FF2B5EF4-FFF2-40B4-BE49-F238E27FC236}">
                  <a16:creationId xmlns:a16="http://schemas.microsoft.com/office/drawing/2014/main" id="{E86A54D6-3E91-4E3C-8BDC-C0A1B4A4A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80448" y="2802336"/>
              <a:ext cx="1084900" cy="1084900"/>
            </a:xfrm>
            <a:prstGeom prst="rect">
              <a:avLst/>
            </a:prstGeom>
          </p:spPr>
        </p:pic>
      </p:grpSp>
      <p:grpSp>
        <p:nvGrpSpPr>
          <p:cNvPr id="14" name="Grupa 13">
            <a:extLst>
              <a:ext uri="{FF2B5EF4-FFF2-40B4-BE49-F238E27FC236}">
                <a16:creationId xmlns:a16="http://schemas.microsoft.com/office/drawing/2014/main" id="{B52F0A24-FC2E-4CA6-8624-C50D2FEA8C40}"/>
              </a:ext>
            </a:extLst>
          </p:cNvPr>
          <p:cNvGrpSpPr/>
          <p:nvPr/>
        </p:nvGrpSpPr>
        <p:grpSpPr>
          <a:xfrm>
            <a:off x="6155759" y="5611897"/>
            <a:ext cx="13365716" cy="1169551"/>
            <a:chOff x="5480447" y="4672597"/>
            <a:chExt cx="13365716" cy="1169551"/>
          </a:xfrm>
        </p:grpSpPr>
        <p:sp>
          <p:nvSpPr>
            <p:cNvPr id="59" name="Rectangle 29">
              <a:extLst>
                <a:ext uri="{FF2B5EF4-FFF2-40B4-BE49-F238E27FC236}">
                  <a16:creationId xmlns:a16="http://schemas.microsoft.com/office/drawing/2014/main" id="{A9652077-2BBE-46DE-B2F5-7E2CD3FD3357}"/>
                </a:ext>
              </a:extLst>
            </p:cNvPr>
            <p:cNvSpPr>
              <a:spLocks noChangeArrowheads="1"/>
            </p:cNvSpPr>
            <p:nvPr/>
          </p:nvSpPr>
          <p:spPr bwMode="auto">
            <a:xfrm>
              <a:off x="7208640" y="4672597"/>
              <a:ext cx="1163752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800" dirty="0">
                  <a:latin typeface="Gotham Bold" pitchFamily="50" charset="0"/>
                  <a:cs typeface="Gotham Bold" pitchFamily="50" charset="0"/>
                </a:rPr>
                <a:t>UO </a:t>
              </a:r>
              <a:r>
                <a:rPr lang="pl-PL" altLang="en-US" sz="2800" dirty="0" err="1">
                  <a:latin typeface="Gotham Bold" pitchFamily="50" charset="0"/>
                  <a:cs typeface="Gotham Bold" pitchFamily="50" charset="0"/>
                </a:rPr>
                <a:t>Champions</a:t>
              </a:r>
              <a:r>
                <a:rPr lang="pl-PL" altLang="en-US" sz="2800" dirty="0">
                  <a:latin typeface="Gotham Bold" pitchFamily="50" charset="0"/>
                  <a:cs typeface="Gotham Bold" pitchFamily="50" charset="0"/>
                </a:rPr>
                <a:t> </a:t>
              </a:r>
              <a:r>
                <a:rPr lang="pl-PL" altLang="en-US" sz="2800" dirty="0" err="1">
                  <a:latin typeface="Gotham Bold" pitchFamily="50" charset="0"/>
                  <a:cs typeface="Gotham Bold" pitchFamily="50" charset="0"/>
                </a:rPr>
                <a:t>League</a:t>
              </a:r>
              <a:endParaRPr lang="pl-PL" altLang="en-US" sz="2800" dirty="0">
                <a:latin typeface="Gotham Bold" pitchFamily="50" charset="0"/>
                <a:cs typeface="Gotham Bold" pitchFamily="50" charset="0"/>
              </a:endParaRPr>
            </a:p>
            <a:p>
              <a:pPr eaLnBrk="1" hangingPunct="1">
                <a:buClrTx/>
                <a:buFontTx/>
                <a:buNone/>
              </a:pPr>
              <a:r>
                <a:rPr lang="en-US" altLang="en-US" sz="2400" dirty="0">
                  <a:latin typeface="Gotham Light" pitchFamily="50" charset="0"/>
                  <a:cs typeface="Gotham Light" pitchFamily="50" charset="0"/>
                </a:rPr>
                <a:t>It is a football League with teams representing all university faculties. The winner gets the Rector’s Cup.</a:t>
              </a:r>
            </a:p>
          </p:txBody>
        </p:sp>
        <p:pic>
          <p:nvPicPr>
            <p:cNvPr id="73" name="Obraz 72">
              <a:extLst>
                <a:ext uri="{FF2B5EF4-FFF2-40B4-BE49-F238E27FC236}">
                  <a16:creationId xmlns:a16="http://schemas.microsoft.com/office/drawing/2014/main" id="{25D01DFC-AEDF-4011-A9DE-65E8ECC45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80447" y="4715093"/>
              <a:ext cx="1084900" cy="1084900"/>
            </a:xfrm>
            <a:prstGeom prst="rect">
              <a:avLst/>
            </a:prstGeom>
          </p:spPr>
        </p:pic>
      </p:grpSp>
      <p:grpSp>
        <p:nvGrpSpPr>
          <p:cNvPr id="16" name="Grupa 15">
            <a:extLst>
              <a:ext uri="{FF2B5EF4-FFF2-40B4-BE49-F238E27FC236}">
                <a16:creationId xmlns:a16="http://schemas.microsoft.com/office/drawing/2014/main" id="{B9566BEC-0C51-4183-8D11-97ACEEC673A4}"/>
              </a:ext>
            </a:extLst>
          </p:cNvPr>
          <p:cNvGrpSpPr/>
          <p:nvPr/>
        </p:nvGrpSpPr>
        <p:grpSpPr>
          <a:xfrm>
            <a:off x="6128520" y="7835230"/>
            <a:ext cx="16561840" cy="1354217"/>
            <a:chOff x="5453208" y="6849764"/>
            <a:chExt cx="16561840" cy="1354217"/>
          </a:xfrm>
        </p:grpSpPr>
        <p:sp>
          <p:nvSpPr>
            <p:cNvPr id="60" name="Rectangle 29">
              <a:extLst>
                <a:ext uri="{FF2B5EF4-FFF2-40B4-BE49-F238E27FC236}">
                  <a16:creationId xmlns:a16="http://schemas.microsoft.com/office/drawing/2014/main" id="{82758141-1C17-460F-AD6E-A061E74DD724}"/>
                </a:ext>
              </a:extLst>
            </p:cNvPr>
            <p:cNvSpPr>
              <a:spLocks noChangeArrowheads="1"/>
            </p:cNvSpPr>
            <p:nvPr/>
          </p:nvSpPr>
          <p:spPr bwMode="auto">
            <a:xfrm>
              <a:off x="7208640" y="7034430"/>
              <a:ext cx="148064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pl-PL" altLang="en-US" sz="2800" dirty="0">
                  <a:latin typeface="Gotham Bold" pitchFamily="50" charset="0"/>
                  <a:cs typeface="Gotham Bold" pitchFamily="50" charset="0"/>
                </a:rPr>
                <a:t>Badminton</a:t>
              </a:r>
            </a:p>
            <a:p>
              <a:pPr eaLnBrk="1" hangingPunct="1">
                <a:buClrTx/>
                <a:buFontTx/>
                <a:buNone/>
              </a:pPr>
              <a:r>
                <a:rPr lang="en-US" altLang="en-US" sz="2400" dirty="0">
                  <a:latin typeface="Gotham Light" pitchFamily="50" charset="0"/>
                  <a:cs typeface="Gotham Light" pitchFamily="50" charset="0"/>
                </a:rPr>
                <a:t>It is the most distinguished sports section of the UO. Our players have won four times in a row the Polish University Championship. They have also won numerous international tournaments. </a:t>
              </a:r>
              <a:endParaRPr lang="pl-PL" altLang="en-US" sz="2400" dirty="0">
                <a:latin typeface="Gotham Light" pitchFamily="50" charset="0"/>
                <a:cs typeface="Gotham Light" pitchFamily="50" charset="0"/>
              </a:endParaRPr>
            </a:p>
          </p:txBody>
        </p:sp>
        <p:pic>
          <p:nvPicPr>
            <p:cNvPr id="74" name="Obraz 73">
              <a:extLst>
                <a:ext uri="{FF2B5EF4-FFF2-40B4-BE49-F238E27FC236}">
                  <a16:creationId xmlns:a16="http://schemas.microsoft.com/office/drawing/2014/main" id="{4387790F-5106-463C-B294-E6E810E4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453208" y="6849764"/>
              <a:ext cx="1084900" cy="1084900"/>
            </a:xfrm>
            <a:prstGeom prst="rect">
              <a:avLst/>
            </a:prstGeom>
          </p:spPr>
        </p:pic>
      </p:grpSp>
      <p:grpSp>
        <p:nvGrpSpPr>
          <p:cNvPr id="17" name="Grupa 16">
            <a:extLst>
              <a:ext uri="{FF2B5EF4-FFF2-40B4-BE49-F238E27FC236}">
                <a16:creationId xmlns:a16="http://schemas.microsoft.com/office/drawing/2014/main" id="{042417B4-F4DB-456E-980B-33BE6BAD0FC4}"/>
              </a:ext>
            </a:extLst>
          </p:cNvPr>
          <p:cNvGrpSpPr/>
          <p:nvPr/>
        </p:nvGrpSpPr>
        <p:grpSpPr>
          <a:xfrm>
            <a:off x="6128520" y="10208959"/>
            <a:ext cx="16201800" cy="1538883"/>
            <a:chOff x="5453208" y="9361993"/>
            <a:chExt cx="16201800" cy="1538883"/>
          </a:xfrm>
        </p:grpSpPr>
        <p:sp>
          <p:nvSpPr>
            <p:cNvPr id="61" name="Rectangle 29">
              <a:extLst>
                <a:ext uri="{FF2B5EF4-FFF2-40B4-BE49-F238E27FC236}">
                  <a16:creationId xmlns:a16="http://schemas.microsoft.com/office/drawing/2014/main" id="{309A8A2D-5488-4EB2-B74E-9D446163FE55}"/>
                </a:ext>
              </a:extLst>
            </p:cNvPr>
            <p:cNvSpPr>
              <a:spLocks noChangeArrowheads="1"/>
            </p:cNvSpPr>
            <p:nvPr/>
          </p:nvSpPr>
          <p:spPr bwMode="auto">
            <a:xfrm>
              <a:off x="7208640" y="9361993"/>
              <a:ext cx="14446368"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latin typeface="Gotham Bold" pitchFamily="50" charset="0"/>
                  <a:cs typeface="Gotham Bold" pitchFamily="50" charset="0"/>
                </a:rPr>
                <a:t>Olympic athletes from the UO</a:t>
              </a:r>
            </a:p>
            <a:p>
              <a:pPr eaLnBrk="1" hangingPunct="1">
                <a:buClrTx/>
                <a:buFontTx/>
                <a:buNone/>
              </a:pPr>
              <a:r>
                <a:rPr lang="pl-PL" altLang="en-US" sz="2400" dirty="0" err="1">
                  <a:latin typeface="Gotham Light" pitchFamily="50" charset="0"/>
                  <a:cs typeface="Gotham Light" pitchFamily="50" charset="0"/>
                </a:rPr>
                <a:t>Our</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former</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students</a:t>
              </a:r>
              <a:r>
                <a:rPr lang="pl-PL" altLang="en-US" sz="2400" dirty="0">
                  <a:latin typeface="Gotham Light" pitchFamily="50" charset="0"/>
                  <a:cs typeface="Gotham Light" pitchFamily="50" charset="0"/>
                </a:rPr>
                <a:t>:  Adrian </a:t>
              </a:r>
              <a:r>
                <a:rPr lang="pl-PL" altLang="en-US" sz="2400" dirty="0" err="1">
                  <a:latin typeface="Gotham Light" pitchFamily="50" charset="0"/>
                  <a:cs typeface="Gotham Light" pitchFamily="50" charset="0"/>
                </a:rPr>
                <a:t>Dziółko</a:t>
              </a:r>
              <a:r>
                <a:rPr lang="pl-PL" altLang="en-US" sz="2400" dirty="0">
                  <a:latin typeface="Gotham Light" pitchFamily="50" charset="0"/>
                  <a:cs typeface="Gotham Light" pitchFamily="50" charset="0"/>
                </a:rPr>
                <a:t> - Olympic </a:t>
              </a:r>
              <a:r>
                <a:rPr lang="pl-PL" altLang="en-US" sz="2400" dirty="0" err="1">
                  <a:latin typeface="Gotham Light" pitchFamily="50" charset="0"/>
                  <a:cs typeface="Gotham Light" pitchFamily="50" charset="0"/>
                </a:rPr>
                <a:t>athlete</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at</a:t>
              </a:r>
              <a:r>
                <a:rPr lang="pl-PL" altLang="en-US" sz="2400" dirty="0">
                  <a:latin typeface="Gotham Light" pitchFamily="50" charset="0"/>
                  <a:cs typeface="Gotham Light" pitchFamily="50" charset="0"/>
                </a:rPr>
                <a:t> the 2016 Rio </a:t>
              </a:r>
              <a:r>
                <a:rPr lang="pl-PL" altLang="en-US" sz="2400" dirty="0" err="1">
                  <a:latin typeface="Gotham Light" pitchFamily="50" charset="0"/>
                  <a:cs typeface="Gotham Light" pitchFamily="50" charset="0"/>
                </a:rPr>
                <a:t>Olympics</a:t>
              </a:r>
              <a:r>
                <a:rPr lang="pl-PL" altLang="en-US" sz="2400" dirty="0">
                  <a:latin typeface="Gotham Light" pitchFamily="50" charset="0"/>
                  <a:cs typeface="Gotham Light" pitchFamily="50" charset="0"/>
                </a:rPr>
                <a:t> (badminton) , Janusz </a:t>
              </a:r>
              <a:r>
                <a:rPr lang="pl-PL" altLang="en-US" sz="2400" dirty="0" err="1">
                  <a:latin typeface="Gotham Light" pitchFamily="50" charset="0"/>
                  <a:cs typeface="Gotham Light" pitchFamily="50" charset="0"/>
                </a:rPr>
                <a:t>Trzepizur</a:t>
              </a:r>
              <a:r>
                <a:rPr lang="pl-PL" altLang="en-US" sz="2400" dirty="0">
                  <a:latin typeface="Gotham Light" pitchFamily="50" charset="0"/>
                  <a:cs typeface="Gotham Light" pitchFamily="50" charset="0"/>
                </a:rPr>
                <a:t> -  Olympic </a:t>
              </a:r>
              <a:r>
                <a:rPr lang="pl-PL" altLang="en-US" sz="2400" dirty="0" err="1">
                  <a:latin typeface="Gotham Light" pitchFamily="50" charset="0"/>
                  <a:cs typeface="Gotham Light" pitchFamily="50" charset="0"/>
                </a:rPr>
                <a:t>athlete</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at</a:t>
              </a:r>
              <a:r>
                <a:rPr lang="pl-PL" altLang="en-US" sz="2400" dirty="0">
                  <a:latin typeface="Gotham Light" pitchFamily="50" charset="0"/>
                  <a:cs typeface="Gotham Light" pitchFamily="50" charset="0"/>
                </a:rPr>
                <a:t> the 1980 </a:t>
              </a:r>
              <a:r>
                <a:rPr lang="pl-PL" altLang="en-US" sz="2400" dirty="0" err="1">
                  <a:latin typeface="Gotham Light" pitchFamily="50" charset="0"/>
                  <a:cs typeface="Gotham Light" pitchFamily="50" charset="0"/>
                </a:rPr>
                <a:t>Moscow</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Olympics</a:t>
              </a:r>
              <a:r>
                <a:rPr lang="pl-PL" altLang="en-US" sz="2400" dirty="0">
                  <a:latin typeface="Gotham Light" pitchFamily="50" charset="0"/>
                  <a:cs typeface="Gotham Light" pitchFamily="50" charset="0"/>
                </a:rPr>
                <a:t> (high </a:t>
              </a:r>
              <a:r>
                <a:rPr lang="pl-PL" altLang="en-US" sz="2400" dirty="0" err="1">
                  <a:latin typeface="Gotham Light" pitchFamily="50" charset="0"/>
                  <a:cs typeface="Gotham Light" pitchFamily="50" charset="0"/>
                </a:rPr>
                <a:t>jump</a:t>
              </a:r>
              <a:r>
                <a:rPr lang="pl-PL" altLang="en-US" sz="2400" dirty="0">
                  <a:latin typeface="Gotham Light" pitchFamily="50" charset="0"/>
                  <a:cs typeface="Gotham Light" pitchFamily="50" charset="0"/>
                </a:rPr>
                <a:t>), Beata Kucharzewska - Olympic </a:t>
              </a:r>
              <a:r>
                <a:rPr lang="pl-PL" altLang="en-US" sz="2400" dirty="0" err="1">
                  <a:latin typeface="Gotham Light" pitchFamily="50" charset="0"/>
                  <a:cs typeface="Gotham Light" pitchFamily="50" charset="0"/>
                </a:rPr>
                <a:t>athlete</a:t>
              </a:r>
              <a:r>
                <a:rPr lang="pl-PL" altLang="en-US" sz="2400" dirty="0">
                  <a:latin typeface="Gotham Light" pitchFamily="50" charset="0"/>
                  <a:cs typeface="Gotham Light" pitchFamily="50" charset="0"/>
                </a:rPr>
                <a:t> </a:t>
              </a:r>
              <a:r>
                <a:rPr lang="pl-PL" altLang="en-US" sz="2400" dirty="0" err="1">
                  <a:latin typeface="Gotham Light" pitchFamily="50" charset="0"/>
                  <a:cs typeface="Gotham Light" pitchFamily="50" charset="0"/>
                </a:rPr>
                <a:t>at</a:t>
              </a:r>
              <a:r>
                <a:rPr lang="pl-PL" altLang="en-US" sz="2400" dirty="0">
                  <a:latin typeface="Gotham Light" pitchFamily="50" charset="0"/>
                  <a:cs typeface="Gotham Light" pitchFamily="50" charset="0"/>
                </a:rPr>
                <a:t> the 1996 Atlanta </a:t>
              </a:r>
              <a:r>
                <a:rPr lang="pl-PL" altLang="en-US" sz="2400" dirty="0" err="1">
                  <a:latin typeface="Gotham Light" pitchFamily="50" charset="0"/>
                  <a:cs typeface="Gotham Light" pitchFamily="50" charset="0"/>
                </a:rPr>
                <a:t>Olympics</a:t>
              </a:r>
              <a:r>
                <a:rPr lang="pl-PL" altLang="en-US" sz="2400" dirty="0">
                  <a:latin typeface="Gotham Light" pitchFamily="50" charset="0"/>
                  <a:cs typeface="Gotham Light" pitchFamily="50" charset="0"/>
                </a:rPr>
                <a:t> (judo)</a:t>
              </a:r>
            </a:p>
          </p:txBody>
        </p:sp>
        <p:pic>
          <p:nvPicPr>
            <p:cNvPr id="75" name="Obraz 74">
              <a:extLst>
                <a:ext uri="{FF2B5EF4-FFF2-40B4-BE49-F238E27FC236}">
                  <a16:creationId xmlns:a16="http://schemas.microsoft.com/office/drawing/2014/main" id="{2401D916-61B8-4C7D-B1F1-26C17422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53208" y="9361993"/>
              <a:ext cx="1084900" cy="1084900"/>
            </a:xfrm>
            <a:prstGeom prst="rect">
              <a:avLst/>
            </a:prstGeom>
          </p:spPr>
        </p:pic>
      </p:grpSp>
      <p:pic>
        <p:nvPicPr>
          <p:cNvPr id="3" name="Obraz 2">
            <a:extLst>
              <a:ext uri="{FF2B5EF4-FFF2-40B4-BE49-F238E27FC236}">
                <a16:creationId xmlns:a16="http://schemas.microsoft.com/office/drawing/2014/main" id="{C893908A-CF4D-428A-8D84-6A74827FE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1470805" y="-7760"/>
            <a:ext cx="5828066" cy="5828066"/>
          </a:xfrm>
          <a:prstGeom prst="rect">
            <a:avLst/>
          </a:prstGeom>
        </p:spPr>
      </p:pic>
      <p:pic>
        <p:nvPicPr>
          <p:cNvPr id="22" name="Obraz 21">
            <a:extLst>
              <a:ext uri="{FF2B5EF4-FFF2-40B4-BE49-F238E27FC236}">
                <a16:creationId xmlns:a16="http://schemas.microsoft.com/office/drawing/2014/main" id="{1CE46A71-4897-462B-8D92-353CD3128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49311" y="3513340"/>
            <a:ext cx="1084901" cy="1084901"/>
          </a:xfrm>
          <a:prstGeom prst="rect">
            <a:avLst/>
          </a:prstGeom>
        </p:spPr>
      </p:pic>
      <p:pic>
        <p:nvPicPr>
          <p:cNvPr id="23" name="Obraz 22">
            <a:extLst>
              <a:ext uri="{FF2B5EF4-FFF2-40B4-BE49-F238E27FC236}">
                <a16:creationId xmlns:a16="http://schemas.microsoft.com/office/drawing/2014/main" id="{BB9FA499-967E-4D0D-8D94-AB8ADEBF8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28518" y="10343616"/>
            <a:ext cx="1084901" cy="1084901"/>
          </a:xfrm>
          <a:prstGeom prst="rect">
            <a:avLst/>
          </a:prstGeom>
        </p:spPr>
      </p:pic>
      <p:pic>
        <p:nvPicPr>
          <p:cNvPr id="25" name="Obraz 24">
            <a:extLst>
              <a:ext uri="{FF2B5EF4-FFF2-40B4-BE49-F238E27FC236}">
                <a16:creationId xmlns:a16="http://schemas.microsoft.com/office/drawing/2014/main" id="{67DE2A6F-A3D7-4A92-9426-404ED7965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55758" y="5611897"/>
            <a:ext cx="1084901" cy="1084901"/>
          </a:xfrm>
          <a:prstGeom prst="rect">
            <a:avLst/>
          </a:prstGeom>
        </p:spPr>
      </p:pic>
      <p:pic>
        <p:nvPicPr>
          <p:cNvPr id="26" name="Obraz 25">
            <a:extLst>
              <a:ext uri="{FF2B5EF4-FFF2-40B4-BE49-F238E27FC236}">
                <a16:creationId xmlns:a16="http://schemas.microsoft.com/office/drawing/2014/main" id="{6781F061-ABDC-4E31-9806-51DF1A62E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123537" y="8062220"/>
            <a:ext cx="1084901" cy="1084901"/>
          </a:xfrm>
          <a:prstGeom prst="rect">
            <a:avLst/>
          </a:prstGeom>
        </p:spPr>
      </p:pic>
      <p:pic>
        <p:nvPicPr>
          <p:cNvPr id="5" name="Obraz 4">
            <a:extLst>
              <a:ext uri="{FF2B5EF4-FFF2-40B4-BE49-F238E27FC236}">
                <a16:creationId xmlns:a16="http://schemas.microsoft.com/office/drawing/2014/main" id="{BEE1769B-7D0A-4347-B191-96D2EF02A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54" y="187766"/>
            <a:ext cx="3566302" cy="14862880"/>
          </a:xfrm>
          <a:prstGeom prst="rect">
            <a:avLst/>
          </a:prstGeom>
        </p:spPr>
      </p:pic>
    </p:spTree>
    <p:extLst>
      <p:ext uri="{BB962C8B-B14F-4D97-AF65-F5344CB8AC3E}">
        <p14:creationId xmlns:p14="http://schemas.microsoft.com/office/powerpoint/2010/main" val="164385669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EA596B2-D2A7-416A-AFF4-3CA542AD13F7}"/>
              </a:ext>
            </a:extLst>
          </p:cNvPr>
          <p:cNvPicPr>
            <a:picLocks noChangeAspect="1"/>
          </p:cNvPicPr>
          <p:nvPr/>
        </p:nvPicPr>
        <p:blipFill rotWithShape="1">
          <a:blip r:embed="rId2">
            <a:extLst>
              <a:ext uri="{28A0092B-C50C-407E-A947-70E740481C1C}">
                <a14:useLocalDpi xmlns:a14="http://schemas.microsoft.com/office/drawing/2010/main" val="0"/>
              </a:ext>
            </a:extLst>
          </a:blip>
          <a:srcRect t="10096" r="66106" b="60249"/>
          <a:stretch/>
        </p:blipFill>
        <p:spPr>
          <a:xfrm>
            <a:off x="11814910" y="-104260"/>
            <a:ext cx="5184577" cy="5256584"/>
          </a:xfrm>
          <a:prstGeom prst="rect">
            <a:avLst/>
          </a:prstGeom>
        </p:spPr>
      </p:pic>
      <p:sp>
        <p:nvSpPr>
          <p:cNvPr id="7" name="Rectangle 22">
            <a:extLst>
              <a:ext uri="{FF2B5EF4-FFF2-40B4-BE49-F238E27FC236}">
                <a16:creationId xmlns:a16="http://schemas.microsoft.com/office/drawing/2014/main" id="{1D408D4C-7D1E-4AD5-B555-BA95103ED843}"/>
              </a:ext>
            </a:extLst>
          </p:cNvPr>
          <p:cNvSpPr>
            <a:spLocks noChangeArrowheads="1"/>
          </p:cNvSpPr>
          <p:nvPr/>
        </p:nvSpPr>
        <p:spPr bwMode="auto">
          <a:xfrm rot="16200000">
            <a:off x="-6498738" y="2178636"/>
            <a:ext cx="15936176" cy="721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lnSpc>
                <a:spcPct val="120000"/>
              </a:lnSpc>
              <a:buClrTx/>
            </a:pPr>
            <a:endParaRPr lang="en-GB" altLang="en-US" sz="19900" b="1" dirty="0">
              <a:solidFill>
                <a:schemeClr val="tx1"/>
              </a:solidFill>
              <a:latin typeface="Gotham Bold" pitchFamily="50" charset="0"/>
              <a:cs typeface="Gotham Bold" pitchFamily="50" charset="0"/>
            </a:endParaRPr>
          </a:p>
          <a:p>
            <a:pPr eaLnBrk="1" hangingPunct="1">
              <a:lnSpc>
                <a:spcPct val="120000"/>
              </a:lnSpc>
              <a:buClrTx/>
              <a:buFontTx/>
              <a:buNone/>
            </a:pPr>
            <a:r>
              <a:rPr lang="en-GB" altLang="en-US" sz="19900" b="1" dirty="0">
                <a:solidFill>
                  <a:schemeClr val="tx1"/>
                </a:solidFill>
                <a:latin typeface="Gotham Bold" pitchFamily="50" charset="0"/>
                <a:cs typeface="Gotham Bold" pitchFamily="50" charset="0"/>
              </a:rPr>
              <a:t>CULTURE</a:t>
            </a:r>
            <a:endParaRPr lang="pl-PL" altLang="en-US" sz="19900" b="1" dirty="0">
              <a:solidFill>
                <a:schemeClr val="tx1"/>
              </a:solidFill>
              <a:latin typeface="Gotham Bold" pitchFamily="50" charset="0"/>
              <a:cs typeface="Gotham Bold" pitchFamily="50" charset="0"/>
            </a:endParaRPr>
          </a:p>
        </p:txBody>
      </p:sp>
      <p:pic>
        <p:nvPicPr>
          <p:cNvPr id="12" name="Obraz 11">
            <a:extLst>
              <a:ext uri="{FF2B5EF4-FFF2-40B4-BE49-F238E27FC236}">
                <a16:creationId xmlns:a16="http://schemas.microsoft.com/office/drawing/2014/main" id="{74173DA6-BA81-467E-AAF2-AD626DCD6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571" y="691445"/>
            <a:ext cx="2941952" cy="2941952"/>
          </a:xfrm>
          <a:prstGeom prst="rect">
            <a:avLst/>
          </a:prstGeom>
        </p:spPr>
      </p:pic>
      <p:pic>
        <p:nvPicPr>
          <p:cNvPr id="3" name="Obraz 2">
            <a:extLst>
              <a:ext uri="{FF2B5EF4-FFF2-40B4-BE49-F238E27FC236}">
                <a16:creationId xmlns:a16="http://schemas.microsoft.com/office/drawing/2014/main" id="{B30E02B3-F8E3-21B9-F8C9-D5452CFC074F}"/>
              </a:ext>
            </a:extLst>
          </p:cNvPr>
          <p:cNvPicPr>
            <a:picLocks noChangeAspect="1"/>
          </p:cNvPicPr>
          <p:nvPr/>
        </p:nvPicPr>
        <p:blipFill rotWithShape="1">
          <a:blip r:embed="rId2">
            <a:extLst>
              <a:ext uri="{28A0092B-C50C-407E-A947-70E740481C1C}">
                <a14:useLocalDpi xmlns:a14="http://schemas.microsoft.com/office/drawing/2010/main" val="0"/>
              </a:ext>
            </a:extLst>
          </a:blip>
          <a:srcRect l="32734" t="38998" r="33372" b="32159"/>
          <a:stretch/>
        </p:blipFill>
        <p:spPr>
          <a:xfrm>
            <a:off x="16814956" y="4993628"/>
            <a:ext cx="5184001" cy="5112000"/>
          </a:xfrm>
          <a:prstGeom prst="rect">
            <a:avLst/>
          </a:prstGeom>
        </p:spPr>
      </p:pic>
      <p:pic>
        <p:nvPicPr>
          <p:cNvPr id="4" name="Obraz 3">
            <a:extLst>
              <a:ext uri="{FF2B5EF4-FFF2-40B4-BE49-F238E27FC236}">
                <a16:creationId xmlns:a16="http://schemas.microsoft.com/office/drawing/2014/main" id="{C8E958DD-3BF9-11A8-3A0B-34FF3B08CCD3}"/>
              </a:ext>
            </a:extLst>
          </p:cNvPr>
          <p:cNvPicPr>
            <a:picLocks noChangeAspect="1"/>
          </p:cNvPicPr>
          <p:nvPr/>
        </p:nvPicPr>
        <p:blipFill rotWithShape="1">
          <a:blip r:embed="rId2">
            <a:extLst>
              <a:ext uri="{28A0092B-C50C-407E-A947-70E740481C1C}">
                <a14:useLocalDpi xmlns:a14="http://schemas.microsoft.com/office/drawing/2010/main" val="0"/>
              </a:ext>
            </a:extLst>
          </a:blip>
          <a:srcRect l="66107" t="67839" b="2912"/>
          <a:stretch/>
        </p:blipFill>
        <p:spPr>
          <a:xfrm>
            <a:off x="21901076" y="10053837"/>
            <a:ext cx="5184576" cy="5184576"/>
          </a:xfrm>
          <a:prstGeom prst="rect">
            <a:avLst/>
          </a:prstGeom>
        </p:spPr>
      </p:pic>
      <p:pic>
        <p:nvPicPr>
          <p:cNvPr id="5" name="Obraz 4">
            <a:extLst>
              <a:ext uri="{FF2B5EF4-FFF2-40B4-BE49-F238E27FC236}">
                <a16:creationId xmlns:a16="http://schemas.microsoft.com/office/drawing/2014/main" id="{D95DDCB3-7047-D11E-A962-F799067AE454}"/>
              </a:ext>
            </a:extLst>
          </p:cNvPr>
          <p:cNvPicPr>
            <a:picLocks noChangeAspect="1"/>
          </p:cNvPicPr>
          <p:nvPr/>
        </p:nvPicPr>
        <p:blipFill rotWithShape="1">
          <a:blip r:embed="rId2">
            <a:extLst>
              <a:ext uri="{28A0092B-C50C-407E-A947-70E740481C1C}">
                <a14:useLocalDpi xmlns:a14="http://schemas.microsoft.com/office/drawing/2010/main" val="0"/>
              </a:ext>
            </a:extLst>
          </a:blip>
          <a:srcRect l="65895" t="9750" r="212" b="60594"/>
          <a:stretch/>
        </p:blipFill>
        <p:spPr>
          <a:xfrm>
            <a:off x="21901076" y="-183608"/>
            <a:ext cx="5184576" cy="5256584"/>
          </a:xfrm>
          <a:prstGeom prst="rect">
            <a:avLst/>
          </a:prstGeom>
        </p:spPr>
      </p:pic>
      <p:sp>
        <p:nvSpPr>
          <p:cNvPr id="8" name="pole tekstowe 7">
            <a:extLst>
              <a:ext uri="{FF2B5EF4-FFF2-40B4-BE49-F238E27FC236}">
                <a16:creationId xmlns:a16="http://schemas.microsoft.com/office/drawing/2014/main" id="{FB61C1D5-767D-6D27-AC6A-D998D36316DF}"/>
              </a:ext>
            </a:extLst>
          </p:cNvPr>
          <p:cNvSpPr txBox="1"/>
          <p:nvPr/>
        </p:nvSpPr>
        <p:spPr>
          <a:xfrm>
            <a:off x="17365896" y="692761"/>
            <a:ext cx="4336700" cy="3662541"/>
          </a:xfrm>
          <a:prstGeom prst="rect">
            <a:avLst/>
          </a:prstGeom>
          <a:noFill/>
        </p:spPr>
        <p:txBody>
          <a:bodyPr wrap="square" rtlCol="0">
            <a:spAutoFit/>
          </a:bodyPr>
          <a:lstStyle/>
          <a:p>
            <a:r>
              <a:rPr lang="en-US" sz="2400" dirty="0">
                <a:solidFill>
                  <a:schemeClr val="tx1"/>
                </a:solidFill>
                <a:latin typeface="Gotham Bold" pitchFamily="50" charset="0"/>
                <a:cs typeface="Gotham Bold" pitchFamily="50" charset="0"/>
              </a:rPr>
              <a:t>STUDENT CULTURAL CENTRE</a:t>
            </a:r>
          </a:p>
          <a:p>
            <a:endParaRPr lang="en-US" sz="2400" dirty="0">
              <a:solidFill>
                <a:schemeClr val="tx1"/>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This is the cultural heart of Opole University. Several hundred events take place here during the academic year: music concerts, performances, conferences or meetings. It is one of the most culturally vibrant places in Opole.</a:t>
            </a:r>
            <a:endParaRPr lang="pl-PL" sz="1800" dirty="0">
              <a:solidFill>
                <a:schemeClr val="tx1"/>
              </a:solidFill>
              <a:latin typeface="Gotham Book" pitchFamily="50" charset="0"/>
              <a:cs typeface="Gotham Book" pitchFamily="50" charset="0"/>
            </a:endParaRPr>
          </a:p>
        </p:txBody>
      </p:sp>
      <p:sp>
        <p:nvSpPr>
          <p:cNvPr id="9" name="pole tekstowe 8">
            <a:extLst>
              <a:ext uri="{FF2B5EF4-FFF2-40B4-BE49-F238E27FC236}">
                <a16:creationId xmlns:a16="http://schemas.microsoft.com/office/drawing/2014/main" id="{05F3D1F5-81B8-1DFA-A700-FBB7E3C0FE36}"/>
              </a:ext>
            </a:extLst>
          </p:cNvPr>
          <p:cNvSpPr txBox="1"/>
          <p:nvPr/>
        </p:nvSpPr>
        <p:spPr>
          <a:xfrm>
            <a:off x="22378966" y="5495619"/>
            <a:ext cx="4336700" cy="3662541"/>
          </a:xfrm>
          <a:prstGeom prst="rect">
            <a:avLst/>
          </a:prstGeom>
          <a:noFill/>
        </p:spPr>
        <p:txBody>
          <a:bodyPr wrap="square" rtlCol="0">
            <a:spAutoFit/>
          </a:bodyPr>
          <a:lstStyle/>
          <a:p>
            <a:r>
              <a:rPr lang="pl-PL" sz="2400" dirty="0">
                <a:solidFill>
                  <a:schemeClr val="tx1"/>
                </a:solidFill>
                <a:latin typeface="Gotham Bold" pitchFamily="50" charset="0"/>
                <a:cs typeface="Gotham Bold" pitchFamily="50" charset="0"/>
              </a:rPr>
              <a:t>PIASTONALIA</a:t>
            </a:r>
          </a:p>
          <a:p>
            <a:endParaRPr lang="pl-PL" sz="2400" dirty="0">
              <a:solidFill>
                <a:srgbClr val="FF0000"/>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The biggest cultural </a:t>
            </a:r>
            <a:r>
              <a:rPr lang="en-US" sz="2000" dirty="0" err="1">
                <a:solidFill>
                  <a:schemeClr val="tx1"/>
                </a:solidFill>
                <a:latin typeface="Gotham Book" pitchFamily="50" charset="0"/>
                <a:cs typeface="Gotham Book" pitchFamily="50" charset="0"/>
              </a:rPr>
              <a:t>festiwal</a:t>
            </a:r>
            <a:r>
              <a:rPr lang="pl-PL" sz="2000" dirty="0">
                <a:solidFill>
                  <a:schemeClr val="tx1"/>
                </a:solidFill>
                <a:latin typeface="Gotham Book" pitchFamily="50" charset="0"/>
                <a:cs typeface="Gotham Book" pitchFamily="50" charset="0"/>
              </a:rPr>
              <a:t> i</a:t>
            </a:r>
            <a:r>
              <a:rPr lang="en-US" sz="2000" dirty="0">
                <a:solidFill>
                  <a:schemeClr val="tx1"/>
                </a:solidFill>
                <a:latin typeface="Gotham Book" pitchFamily="50" charset="0"/>
                <a:cs typeface="Gotham Book" pitchFamily="50" charset="0"/>
              </a:rPr>
              <a:t>n Opole. In late spring, students have fun for almost a week at dozens of cultural and sporting events. The biggest music stars come to Opole at this time. The Opole </a:t>
            </a:r>
            <a:r>
              <a:rPr lang="en-US" sz="2000" dirty="0" err="1">
                <a:solidFill>
                  <a:schemeClr val="tx1"/>
                </a:solidFill>
                <a:latin typeface="Gotham Book" pitchFamily="50" charset="0"/>
                <a:cs typeface="Gotham Book" pitchFamily="50" charset="0"/>
              </a:rPr>
              <a:t>Piastonalia</a:t>
            </a:r>
            <a:r>
              <a:rPr lang="en-US" sz="2000" dirty="0">
                <a:solidFill>
                  <a:schemeClr val="tx1"/>
                </a:solidFill>
                <a:latin typeface="Gotham Book" pitchFamily="50" charset="0"/>
                <a:cs typeface="Gotham Book" pitchFamily="50" charset="0"/>
              </a:rPr>
              <a:t> is one of the best </a:t>
            </a:r>
            <a:r>
              <a:rPr lang="en-US" sz="2000" dirty="0" err="1">
                <a:solidFill>
                  <a:schemeClr val="tx1"/>
                </a:solidFill>
                <a:latin typeface="Gotham Book" pitchFamily="50" charset="0"/>
                <a:cs typeface="Gotham Book" pitchFamily="50" charset="0"/>
              </a:rPr>
              <a:t>organised</a:t>
            </a:r>
            <a:r>
              <a:rPr lang="en-US" sz="2000" dirty="0">
                <a:solidFill>
                  <a:schemeClr val="tx1"/>
                </a:solidFill>
                <a:latin typeface="Gotham Book" pitchFamily="50" charset="0"/>
                <a:cs typeface="Gotham Book" pitchFamily="50" charset="0"/>
              </a:rPr>
              <a:t> events of its kind in Poland</a:t>
            </a:r>
            <a:r>
              <a:rPr lang="en-US" sz="2400" dirty="0">
                <a:solidFill>
                  <a:schemeClr val="tx1"/>
                </a:solidFill>
                <a:latin typeface="Gotham Book" pitchFamily="50" charset="0"/>
              </a:rPr>
              <a:t>. </a:t>
            </a:r>
            <a:endParaRPr lang="pl-PL" sz="2400" dirty="0">
              <a:solidFill>
                <a:schemeClr val="tx1"/>
              </a:solidFill>
            </a:endParaRPr>
          </a:p>
        </p:txBody>
      </p:sp>
      <p:sp>
        <p:nvSpPr>
          <p:cNvPr id="11" name="pole tekstowe 10">
            <a:extLst>
              <a:ext uri="{FF2B5EF4-FFF2-40B4-BE49-F238E27FC236}">
                <a16:creationId xmlns:a16="http://schemas.microsoft.com/office/drawing/2014/main" id="{85D97895-FBA6-1809-4C89-CB8E7EC896AA}"/>
              </a:ext>
            </a:extLst>
          </p:cNvPr>
          <p:cNvSpPr txBox="1"/>
          <p:nvPr/>
        </p:nvSpPr>
        <p:spPr>
          <a:xfrm>
            <a:off x="17238606" y="10692495"/>
            <a:ext cx="4336700" cy="3600986"/>
          </a:xfrm>
          <a:prstGeom prst="rect">
            <a:avLst/>
          </a:prstGeom>
          <a:noFill/>
        </p:spPr>
        <p:txBody>
          <a:bodyPr wrap="square" rtlCol="0">
            <a:spAutoFit/>
          </a:bodyPr>
          <a:lstStyle/>
          <a:p>
            <a:r>
              <a:rPr lang="pl-PL" sz="2400" dirty="0">
                <a:solidFill>
                  <a:schemeClr val="tx1"/>
                </a:solidFill>
                <a:latin typeface="Gotham Bold" pitchFamily="50" charset="0"/>
                <a:cs typeface="Gotham Bold" pitchFamily="50" charset="0"/>
              </a:rPr>
              <a:t>LET'S TALK</a:t>
            </a:r>
          </a:p>
          <a:p>
            <a:endParaRPr lang="pl-PL" sz="2400" dirty="0">
              <a:solidFill>
                <a:schemeClr val="tx1"/>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The University of Opole </a:t>
            </a:r>
            <a:r>
              <a:rPr lang="en-US" sz="2000" dirty="0" err="1">
                <a:solidFill>
                  <a:schemeClr val="tx1"/>
                </a:solidFill>
                <a:latin typeface="Gotham Book" pitchFamily="50" charset="0"/>
                <a:cs typeface="Gotham Book" pitchFamily="50" charset="0"/>
              </a:rPr>
              <a:t>organises</a:t>
            </a:r>
            <a:r>
              <a:rPr lang="en-US" sz="2000" dirty="0">
                <a:solidFill>
                  <a:schemeClr val="tx1"/>
                </a:solidFill>
                <a:latin typeface="Gotham Book" pitchFamily="50" charset="0"/>
                <a:cs typeface="Gotham Book" pitchFamily="50" charset="0"/>
              </a:rPr>
              <a:t> hundreds of meetings, conferences and discussions every year. The greatest scientists, the most interesting speakers and, above all, interesting people come to Opole. Everyone can find something for themselves</a:t>
            </a:r>
            <a:endParaRPr lang="pl-PL" sz="2000" dirty="0">
              <a:solidFill>
                <a:schemeClr val="tx1"/>
              </a:solidFill>
              <a:latin typeface="Gotham Book" pitchFamily="50" charset="0"/>
              <a:cs typeface="Gotham Book" pitchFamily="50" charset="0"/>
            </a:endParaRPr>
          </a:p>
        </p:txBody>
      </p:sp>
      <p:sp>
        <p:nvSpPr>
          <p:cNvPr id="13" name="Prostokąt 12">
            <a:extLst>
              <a:ext uri="{FF2B5EF4-FFF2-40B4-BE49-F238E27FC236}">
                <a16:creationId xmlns:a16="http://schemas.microsoft.com/office/drawing/2014/main" id="{DE220086-57B7-20C2-86F7-9B5FF0D1603B}"/>
              </a:ext>
            </a:extLst>
          </p:cNvPr>
          <p:cNvSpPr/>
          <p:nvPr/>
        </p:nvSpPr>
        <p:spPr>
          <a:xfrm>
            <a:off x="11814910" y="10105628"/>
            <a:ext cx="5103163" cy="5177236"/>
          </a:xfrm>
          <a:prstGeom prst="rect">
            <a:avLst/>
          </a:prstGeom>
          <a:solidFill>
            <a:srgbClr val="FF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a:extLst>
              <a:ext uri="{FF2B5EF4-FFF2-40B4-BE49-F238E27FC236}">
                <a16:creationId xmlns:a16="http://schemas.microsoft.com/office/drawing/2014/main" id="{29C4A273-60C7-8C0A-14C2-91B311EA47E2}"/>
              </a:ext>
            </a:extLst>
          </p:cNvPr>
          <p:cNvSpPr txBox="1"/>
          <p:nvPr/>
        </p:nvSpPr>
        <p:spPr>
          <a:xfrm>
            <a:off x="12028997" y="5787935"/>
            <a:ext cx="4336700" cy="3416320"/>
          </a:xfrm>
          <a:prstGeom prst="rect">
            <a:avLst/>
          </a:prstGeom>
          <a:noFill/>
        </p:spPr>
        <p:txBody>
          <a:bodyPr wrap="square" rtlCol="0">
            <a:spAutoFit/>
          </a:bodyPr>
          <a:lstStyle/>
          <a:p>
            <a:r>
              <a:rPr lang="en-US" sz="2400" dirty="0">
                <a:solidFill>
                  <a:schemeClr val="tx1"/>
                </a:solidFill>
                <a:latin typeface="Gotham Bold" pitchFamily="50" charset="0"/>
                <a:cs typeface="Gotham Bold" pitchFamily="50" charset="0"/>
              </a:rPr>
              <a:t>THE ACADEMIC CHOIR OF THE UO</a:t>
            </a:r>
            <a:r>
              <a:rPr lang="pl-PL" sz="2400" dirty="0">
                <a:solidFill>
                  <a:schemeClr val="tx1"/>
                </a:solidFill>
                <a:latin typeface="Gotham Bold" pitchFamily="50" charset="0"/>
                <a:cs typeface="Gotham Bold" pitchFamily="50" charset="0"/>
              </a:rPr>
              <a:t> </a:t>
            </a:r>
            <a:r>
              <a:rPr lang="en-US" sz="2400" dirty="0">
                <a:solidFill>
                  <a:schemeClr val="tx1"/>
                </a:solidFill>
                <a:latin typeface="Gotham Bold" pitchFamily="50" charset="0"/>
                <a:cs typeface="Gotham Bold" pitchFamily="50" charset="0"/>
              </a:rPr>
              <a:t>AND THE UO BIG BAND</a:t>
            </a:r>
          </a:p>
          <a:p>
            <a:endParaRPr lang="en-US" sz="2400" dirty="0">
              <a:solidFill>
                <a:schemeClr val="tx1"/>
              </a:solidFill>
              <a:latin typeface="Gotham Book" pitchFamily="50" charset="0"/>
              <a:cs typeface="Gotham Book" pitchFamily="50" charset="0"/>
            </a:endParaRPr>
          </a:p>
          <a:p>
            <a:r>
              <a:rPr lang="en-US" sz="2000" dirty="0">
                <a:solidFill>
                  <a:schemeClr val="tx1"/>
                </a:solidFill>
                <a:latin typeface="Gotham Book" pitchFamily="50" charset="0"/>
                <a:cs typeface="Gotham Book" pitchFamily="50" charset="0"/>
              </a:rPr>
              <a:t>The choir, which has been active at the UO for over 30 years, and the Big Band of the University of Opole, formed in 2017, are the musical flagship</a:t>
            </a:r>
            <a:r>
              <a:rPr lang="pl-PL" sz="2000" dirty="0">
                <a:solidFill>
                  <a:schemeClr val="tx1"/>
                </a:solidFill>
                <a:latin typeface="Gotham Book" pitchFamily="50" charset="0"/>
                <a:cs typeface="Gotham Book" pitchFamily="50" charset="0"/>
              </a:rPr>
              <a:t>s</a:t>
            </a:r>
            <a:r>
              <a:rPr lang="en-US" sz="2000" dirty="0">
                <a:solidFill>
                  <a:schemeClr val="tx1"/>
                </a:solidFill>
                <a:latin typeface="Gotham Book" pitchFamily="50" charset="0"/>
                <a:cs typeface="Gotham Book" pitchFamily="50" charset="0"/>
              </a:rPr>
              <a:t> of the university.</a:t>
            </a:r>
            <a:endParaRPr lang="pl-PL" sz="1800" dirty="0">
              <a:solidFill>
                <a:schemeClr val="tx1"/>
              </a:solidFill>
              <a:latin typeface="Gotham Book" pitchFamily="50" charset="0"/>
              <a:cs typeface="Gotham Book" pitchFamily="50" charset="0"/>
            </a:endParaRPr>
          </a:p>
        </p:txBody>
      </p:sp>
    </p:spTree>
    <p:extLst>
      <p:ext uri="{BB962C8B-B14F-4D97-AF65-F5344CB8AC3E}">
        <p14:creationId xmlns:p14="http://schemas.microsoft.com/office/powerpoint/2010/main" val="33894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pic>
        <p:nvPicPr>
          <p:cNvPr id="46088" name="Picture 25">
            <a:extLst>
              <a:ext uri="{FF2B5EF4-FFF2-40B4-BE49-F238E27FC236}">
                <a16:creationId xmlns:a16="http://schemas.microsoft.com/office/drawing/2014/main" id="{CA33C6E8-2563-4325-81B2-BA437AD43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1488" y="4865777"/>
            <a:ext cx="10775247" cy="728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1" name="Rectangle 23">
            <a:extLst>
              <a:ext uri="{FF2B5EF4-FFF2-40B4-BE49-F238E27FC236}">
                <a16:creationId xmlns:a16="http://schemas.microsoft.com/office/drawing/2014/main" id="{E7A424AA-54BC-4743-A30D-5B1C6723BC70}"/>
              </a:ext>
            </a:extLst>
          </p:cNvPr>
          <p:cNvSpPr>
            <a:spLocks noChangeArrowheads="1"/>
          </p:cNvSpPr>
          <p:nvPr/>
        </p:nvSpPr>
        <p:spPr bwMode="auto">
          <a:xfrm>
            <a:off x="4904384" y="6644951"/>
            <a:ext cx="9376748" cy="411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3600" cap="small" dirty="0">
                <a:latin typeface="Gotham Black" pitchFamily="50" charset="0"/>
                <a:cs typeface="Gotham Black" pitchFamily="50" charset="0"/>
              </a:rPr>
              <a:t>Once a student always a student</a:t>
            </a:r>
          </a:p>
          <a:p>
            <a:pPr eaLnBrk="1" hangingPunct="1">
              <a:buClrTx/>
              <a:buFontTx/>
              <a:buNone/>
            </a:pPr>
            <a:endParaRPr lang="pl-PL" altLang="en-US" sz="3600" cap="small" dirty="0">
              <a:latin typeface="Gotham Black" pitchFamily="50" charset="0"/>
              <a:cs typeface="Gotham Black" pitchFamily="50" charset="0"/>
            </a:endParaRPr>
          </a:p>
          <a:p>
            <a:pPr eaLnBrk="1" hangingPunct="1">
              <a:buClrTx/>
              <a:buFontTx/>
              <a:buNone/>
            </a:pPr>
            <a:endParaRPr lang="pl-PL" altLang="en-US" sz="2444" dirty="0">
              <a:latin typeface="Gotham Light" pitchFamily="50" charset="0"/>
              <a:cs typeface="Gotham Light" pitchFamily="50" charset="0"/>
            </a:endParaRPr>
          </a:p>
          <a:p>
            <a:pPr eaLnBrk="1" hangingPunct="1">
              <a:buClrTx/>
              <a:buFontTx/>
              <a:buNone/>
            </a:pPr>
            <a:endParaRPr lang="pl-PL" altLang="en-US" sz="2444" dirty="0">
              <a:latin typeface="Gotham Light" pitchFamily="50" charset="0"/>
              <a:cs typeface="Gotham Light" pitchFamily="50" charset="0"/>
            </a:endParaRPr>
          </a:p>
          <a:p>
            <a:pPr eaLnBrk="1" hangingPunct="1">
              <a:buClrTx/>
              <a:buFontTx/>
              <a:buNone/>
            </a:pPr>
            <a:r>
              <a:rPr lang="en-US" altLang="en-US" sz="2444" dirty="0">
                <a:latin typeface="Gotham Light" pitchFamily="50" charset="0"/>
                <a:cs typeface="Gotham Light" pitchFamily="50" charset="0"/>
              </a:rPr>
              <a:t>Our University does not forget about its alumni and they do not forget their Alma Mater. Alumni gladly come from all over the world to reunions </a:t>
            </a:r>
            <a:r>
              <a:rPr lang="en-US" altLang="en-US" sz="2444" dirty="0" err="1">
                <a:latin typeface="Gotham Light" pitchFamily="50" charset="0"/>
                <a:cs typeface="Gotham Light" pitchFamily="50" charset="0"/>
              </a:rPr>
              <a:t>organised</a:t>
            </a:r>
            <a:r>
              <a:rPr lang="en-GB" altLang="en-US" sz="2444" dirty="0">
                <a:latin typeface="Gotham Light" pitchFamily="50" charset="0"/>
                <a:cs typeface="Gotham Light" pitchFamily="50" charset="0"/>
              </a:rPr>
              <a:t> by</a:t>
            </a:r>
            <a:r>
              <a:rPr lang="en-US" altLang="en-US" sz="2444" dirty="0">
                <a:latin typeface="Gotham Light" pitchFamily="50" charset="0"/>
                <a:cs typeface="Gotham Light" pitchFamily="50" charset="0"/>
              </a:rPr>
              <a:t> the University. For two days, the University is in their power. </a:t>
            </a:r>
          </a:p>
          <a:p>
            <a:pPr eaLnBrk="1" hangingPunct="1">
              <a:buClrTx/>
              <a:buFontTx/>
              <a:buNone/>
            </a:pPr>
            <a:r>
              <a:rPr lang="pl-PL" altLang="en-US" sz="2444" dirty="0">
                <a:latin typeface="Gotham Light" pitchFamily="50" charset="0"/>
                <a:cs typeface="Gotham Light" pitchFamily="50" charset="0"/>
              </a:rPr>
              <a:t>  </a:t>
            </a:r>
          </a:p>
          <a:p>
            <a:pPr eaLnBrk="1" hangingPunct="1">
              <a:buClrTx/>
              <a:buFontTx/>
              <a:buNone/>
            </a:pPr>
            <a:endParaRPr lang="pl-PL" altLang="en-US" sz="2444" dirty="0">
              <a:latin typeface="Gotham Light" pitchFamily="50" charset="0"/>
              <a:cs typeface="Gotham Light" pitchFamily="50" charset="0"/>
            </a:endParaRPr>
          </a:p>
          <a:p>
            <a:pPr eaLnBrk="1" hangingPunct="1">
              <a:buClrTx/>
              <a:buFontTx/>
              <a:buNone/>
            </a:pPr>
            <a:r>
              <a:rPr lang="pl-PL" altLang="en-US" sz="2444" dirty="0">
                <a:latin typeface="Gotham Light" pitchFamily="50" charset="0"/>
                <a:cs typeface="Gotham Light" pitchFamily="50" charset="0"/>
              </a:rPr>
              <a:t>100 000 </a:t>
            </a:r>
            <a:r>
              <a:rPr lang="pl-PL" altLang="en-US" sz="2444" dirty="0" err="1">
                <a:latin typeface="Gotham Light" pitchFamily="50" charset="0"/>
                <a:cs typeface="Gotham Light" pitchFamily="50" charset="0"/>
              </a:rPr>
              <a:t>graduates</a:t>
            </a:r>
            <a:endParaRPr lang="pl-PL" altLang="en-US" sz="2444" dirty="0">
              <a:latin typeface="Gotham Light" pitchFamily="50" charset="0"/>
              <a:cs typeface="Gotham Light" pitchFamily="50" charset="0"/>
            </a:endParaRPr>
          </a:p>
        </p:txBody>
      </p:sp>
      <p:sp>
        <p:nvSpPr>
          <p:cNvPr id="33" name="pole tekstowe 32">
            <a:extLst>
              <a:ext uri="{FF2B5EF4-FFF2-40B4-BE49-F238E27FC236}">
                <a16:creationId xmlns:a16="http://schemas.microsoft.com/office/drawing/2014/main" id="{D809E10A-C2E0-4D98-9DDC-A22408B13243}"/>
              </a:ext>
            </a:extLst>
          </p:cNvPr>
          <p:cNvSpPr txBox="1"/>
          <p:nvPr/>
        </p:nvSpPr>
        <p:spPr>
          <a:xfrm>
            <a:off x="4904384" y="6110895"/>
            <a:ext cx="14336484" cy="461665"/>
          </a:xfrm>
          <a:prstGeom prst="rect">
            <a:avLst/>
          </a:prstGeom>
          <a:noFill/>
        </p:spPr>
        <p:txBody>
          <a:bodyPr wrap="square">
            <a:spAutoFit/>
          </a:bodyPr>
          <a:lstStyle/>
          <a:p>
            <a:pPr eaLnBrk="1" hangingPunct="1">
              <a:buClrTx/>
              <a:buFontTx/>
              <a:buNone/>
            </a:pPr>
            <a:r>
              <a:rPr lang="pl-PL" altLang="en-US" sz="2400" cap="small" dirty="0">
                <a:latin typeface="Gotham Black" pitchFamily="50" charset="0"/>
                <a:cs typeface="Gotham Black" pitchFamily="50" charset="0"/>
              </a:rPr>
              <a:t>65-YEAR HISTORY</a:t>
            </a:r>
          </a:p>
        </p:txBody>
      </p:sp>
      <p:pic>
        <p:nvPicPr>
          <p:cNvPr id="35" name="Obraz 34">
            <a:extLst>
              <a:ext uri="{FF2B5EF4-FFF2-40B4-BE49-F238E27FC236}">
                <a16:creationId xmlns:a16="http://schemas.microsoft.com/office/drawing/2014/main" id="{7194EEF3-F6A0-4F3A-9E48-3E74706BE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3904" y="1066478"/>
            <a:ext cx="5828066" cy="5828066"/>
          </a:xfrm>
          <a:prstGeom prst="rect">
            <a:avLst/>
          </a:prstGeom>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a:extLst>
              <a:ext uri="{FF2B5EF4-FFF2-40B4-BE49-F238E27FC236}">
                <a16:creationId xmlns:a16="http://schemas.microsoft.com/office/drawing/2014/main" id="{D9E75436-148A-4091-9C66-08A23C69FDC0}"/>
              </a:ext>
            </a:extLst>
          </p:cNvPr>
          <p:cNvSpPr>
            <a:spLocks noChangeArrowheads="1"/>
          </p:cNvSpPr>
          <p:nvPr/>
        </p:nvSpPr>
        <p:spPr bwMode="auto">
          <a:xfrm>
            <a:off x="17293110" y="10824684"/>
            <a:ext cx="7845522" cy="122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ja-JP" sz="2400" i="1" dirty="0">
                <a:solidFill>
                  <a:schemeClr val="tx1"/>
                </a:solidFill>
                <a:latin typeface="Gotham Light" pitchFamily="50" charset="0"/>
                <a:cs typeface="Gotham Light" pitchFamily="50" charset="0"/>
              </a:rPr>
              <a:t>The roots must be respected. We need to show to the next generations where we come from, because it gives us strength, imagination and ambitions for the future.</a:t>
            </a:r>
            <a:endParaRPr lang="ja-JP" altLang="en-US" sz="2400" i="1" dirty="0">
              <a:solidFill>
                <a:schemeClr val="tx1"/>
              </a:solidFill>
              <a:latin typeface="Gotham Light" pitchFamily="50" charset="0"/>
              <a:cs typeface="Gotham Light" pitchFamily="50" charset="0"/>
            </a:endParaRPr>
          </a:p>
        </p:txBody>
      </p:sp>
      <p:sp>
        <p:nvSpPr>
          <p:cNvPr id="3" name="Text Box 6">
            <a:extLst>
              <a:ext uri="{FF2B5EF4-FFF2-40B4-BE49-F238E27FC236}">
                <a16:creationId xmlns:a16="http://schemas.microsoft.com/office/drawing/2014/main" id="{5AA4F860-F347-4B3C-8D7A-A2F6C7CFEDD4}"/>
              </a:ext>
            </a:extLst>
          </p:cNvPr>
          <p:cNvSpPr txBox="1">
            <a:spLocks noChangeArrowheads="1"/>
          </p:cNvSpPr>
          <p:nvPr/>
        </p:nvSpPr>
        <p:spPr bwMode="auto">
          <a:xfrm>
            <a:off x="17656469" y="12315959"/>
            <a:ext cx="7485701" cy="121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9997" tIns="49998" rIns="99997" bIns="49998"/>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Prof.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Stanisław</a:t>
            </a:r>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Sławomir</a:t>
            </a:r>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Nicieja</a:t>
            </a:r>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a:t>
            </a:r>
          </a:p>
          <a:p>
            <a:pPr algn="r" eaLnBrk="1" hangingPunct="1"/>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founder of the University Museum, </a:t>
            </a:r>
            <a:endParaRPr lang="pl-PL" altLang="en-US" sz="2000" dirty="0">
              <a:solidFill>
                <a:schemeClr val="tx1"/>
              </a:solidFill>
              <a:latin typeface="Gotham Extra Light" pitchFamily="50" charset="0"/>
              <a:ea typeface="Open Sans Light" panose="020B0306030504020204" pitchFamily="34" charset="0"/>
              <a:cs typeface="Gotham Extra Light" pitchFamily="50" charset="0"/>
            </a:endParaRPr>
          </a:p>
          <a:p>
            <a:pPr algn="r" eaLnBrk="1" hangingPunct="1"/>
            <a:r>
              <a:rPr lang="en-US" altLang="en-US" sz="2000" dirty="0">
                <a:solidFill>
                  <a:schemeClr val="tx1"/>
                </a:solidFill>
                <a:latin typeface="Gotham Extra Light" pitchFamily="50" charset="0"/>
                <a:ea typeface="Open Sans Light" panose="020B0306030504020204" pitchFamily="34" charset="0"/>
                <a:cs typeface="Gotham Extra Light" pitchFamily="50" charset="0"/>
              </a:rPr>
              <a:t>curator of the Collegium </a:t>
            </a:r>
            <a:r>
              <a:rPr lang="en-US" altLang="en-US" sz="2000" dirty="0" err="1">
                <a:solidFill>
                  <a:schemeClr val="tx1"/>
                </a:solidFill>
                <a:latin typeface="Gotham Extra Light" pitchFamily="50" charset="0"/>
                <a:ea typeface="Open Sans Light" panose="020B0306030504020204" pitchFamily="34" charset="0"/>
                <a:cs typeface="Gotham Extra Light" pitchFamily="50" charset="0"/>
              </a:rPr>
              <a:t>Maius</a:t>
            </a:r>
            <a:endParaRPr lang="en-US" altLang="en-US" sz="2000" dirty="0">
              <a:solidFill>
                <a:schemeClr val="tx1"/>
              </a:solidFill>
              <a:latin typeface="Gotham Extra Light" pitchFamily="50" charset="0"/>
              <a:ea typeface="Open Sans Light" panose="020B0306030504020204" pitchFamily="34" charset="0"/>
              <a:cs typeface="Gotham Extra Light" pitchFamily="50" charset="0"/>
            </a:endParaRPr>
          </a:p>
        </p:txBody>
      </p:sp>
      <p:pic>
        <p:nvPicPr>
          <p:cNvPr id="47113" name="Picture 13" descr="F:\PromocjaUNI\2019-12-17-134959.jpg">
            <a:extLst>
              <a:ext uri="{FF2B5EF4-FFF2-40B4-BE49-F238E27FC236}">
                <a16:creationId xmlns:a16="http://schemas.microsoft.com/office/drawing/2014/main" id="{D16C3784-AD05-4352-ADB4-1CB17A5C5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36" y="778446"/>
            <a:ext cx="9804416" cy="653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3">
            <a:extLst>
              <a:ext uri="{FF2B5EF4-FFF2-40B4-BE49-F238E27FC236}">
                <a16:creationId xmlns:a16="http://schemas.microsoft.com/office/drawing/2014/main" id="{EC3C0094-7E60-4ED1-9120-2D9C8D562739}"/>
              </a:ext>
            </a:extLst>
          </p:cNvPr>
          <p:cNvSpPr>
            <a:spLocks noChangeArrowheads="1"/>
          </p:cNvSpPr>
          <p:nvPr/>
        </p:nvSpPr>
        <p:spPr bwMode="auto">
          <a:xfrm>
            <a:off x="12695294" y="3802782"/>
            <a:ext cx="12443338" cy="431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3600" cap="small" dirty="0">
                <a:solidFill>
                  <a:schemeClr val="tx1"/>
                </a:solidFill>
                <a:latin typeface="Gotham Black" pitchFamily="50" charset="0"/>
                <a:cs typeface="Gotham Black" pitchFamily="50" charset="0"/>
              </a:rPr>
              <a:t>MUSEUM OF THE UNIVERSITY OF OPOLE</a:t>
            </a: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endParaRPr lang="pl-PL"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museum is located in Collegium </a:t>
            </a:r>
            <a:r>
              <a:rPr lang="en-US" altLang="en-US" sz="2444" dirty="0" err="1">
                <a:solidFill>
                  <a:schemeClr val="tx1"/>
                </a:solidFill>
                <a:latin typeface="Gotham Light" pitchFamily="50" charset="0"/>
                <a:cs typeface="Gotham Light" pitchFamily="50" charset="0"/>
              </a:rPr>
              <a:t>Maius</a:t>
            </a:r>
            <a:r>
              <a:rPr lang="en-US" altLang="en-US" sz="2444" dirty="0">
                <a:solidFill>
                  <a:schemeClr val="tx1"/>
                </a:solidFill>
                <a:latin typeface="Gotham Light" pitchFamily="50" charset="0"/>
                <a:cs typeface="Gotham Light" pitchFamily="50" charset="0"/>
              </a:rPr>
              <a:t>. </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It consists of five beautifully designed rooms. The museum’s mission is to store, provide documentation and exhibit relics and works of art testifying to the history and contemporary days of the University of Opole and its vital role as a cultural and academic </a:t>
            </a:r>
            <a:r>
              <a:rPr lang="en-US" altLang="en-US" sz="2444" dirty="0" err="1">
                <a:solidFill>
                  <a:schemeClr val="tx1"/>
                </a:solidFill>
                <a:latin typeface="Gotham Light" pitchFamily="50" charset="0"/>
                <a:cs typeface="Gotham Light" pitchFamily="50" charset="0"/>
              </a:rPr>
              <a:t>centre</a:t>
            </a:r>
            <a:r>
              <a:rPr lang="en-US" altLang="en-US" sz="2444" dirty="0">
                <a:solidFill>
                  <a:schemeClr val="tx1"/>
                </a:solidFill>
                <a:latin typeface="Gotham Light" pitchFamily="50" charset="0"/>
                <a:cs typeface="Gotham Light" pitchFamily="50" charset="0"/>
              </a:rPr>
              <a:t> in the Opole region.</a:t>
            </a:r>
          </a:p>
          <a:p>
            <a:pPr eaLnBrk="1" hangingPunct="1">
              <a:buClrTx/>
              <a:buFontTx/>
              <a:buNone/>
            </a:pPr>
            <a:endParaRPr lang="en-US" altLang="en-US" sz="2444" dirty="0">
              <a:solidFill>
                <a:schemeClr val="tx1"/>
              </a:solidFill>
              <a:latin typeface="Gotham Light" pitchFamily="50" charset="0"/>
              <a:cs typeface="Gotham Light" pitchFamily="50" charset="0"/>
            </a:endParaRPr>
          </a:p>
          <a:p>
            <a:pPr eaLnBrk="1" hangingPunct="1">
              <a:buClrTx/>
              <a:buFontTx/>
              <a:buNone/>
            </a:pPr>
            <a:r>
              <a:rPr lang="en-US" altLang="en-US" sz="2444" dirty="0">
                <a:solidFill>
                  <a:schemeClr val="tx1"/>
                </a:solidFill>
                <a:latin typeface="Gotham Light" pitchFamily="50" charset="0"/>
                <a:cs typeface="Gotham Light" pitchFamily="50" charset="0"/>
              </a:rPr>
              <a:t>The museum also functions as an educational </a:t>
            </a:r>
            <a:r>
              <a:rPr lang="en-US" altLang="en-US" sz="2444" dirty="0" err="1">
                <a:solidFill>
                  <a:schemeClr val="tx1"/>
                </a:solidFill>
                <a:latin typeface="Gotham Light" pitchFamily="50" charset="0"/>
                <a:cs typeface="Gotham Light" pitchFamily="50" charset="0"/>
              </a:rPr>
              <a:t>centre</a:t>
            </a:r>
            <a:r>
              <a:rPr lang="en-US" altLang="en-US" sz="2444" dirty="0">
                <a:solidFill>
                  <a:schemeClr val="tx1"/>
                </a:solidFill>
                <a:latin typeface="Gotham Light" pitchFamily="50" charset="0"/>
                <a:cs typeface="Gotham Light" pitchFamily="50" charset="0"/>
              </a:rPr>
              <a:t> which promotes knowledge about the history of the University of Opole and </a:t>
            </a:r>
            <a:r>
              <a:rPr lang="en-US" altLang="en-US" sz="2444" dirty="0" err="1">
                <a:solidFill>
                  <a:schemeClr val="tx1"/>
                </a:solidFill>
                <a:latin typeface="Gotham Light" pitchFamily="50" charset="0"/>
                <a:cs typeface="Gotham Light" pitchFamily="50" charset="0"/>
              </a:rPr>
              <a:t>popularises</a:t>
            </a:r>
            <a:r>
              <a:rPr lang="en-US" altLang="en-US" sz="2444" dirty="0">
                <a:solidFill>
                  <a:schemeClr val="tx1"/>
                </a:solidFill>
                <a:latin typeface="Gotham Light" pitchFamily="50" charset="0"/>
                <a:cs typeface="Gotham Light" pitchFamily="50" charset="0"/>
              </a:rPr>
              <a:t>  interesting aspects of science, culture and art. </a:t>
            </a:r>
            <a:endParaRPr lang="pl-PL" altLang="en-US" sz="2444" dirty="0">
              <a:solidFill>
                <a:schemeClr val="tx1"/>
              </a:solidFill>
              <a:latin typeface="Gotham Light" pitchFamily="50" charset="0"/>
              <a:cs typeface="Gotham Light" pitchFamily="50" charset="0"/>
            </a:endParaRPr>
          </a:p>
        </p:txBody>
      </p:sp>
      <p:pic>
        <p:nvPicPr>
          <p:cNvPr id="13" name="Obraz 12">
            <a:extLst>
              <a:ext uri="{FF2B5EF4-FFF2-40B4-BE49-F238E27FC236}">
                <a16:creationId xmlns:a16="http://schemas.microsoft.com/office/drawing/2014/main" id="{647E08B2-E727-41D2-8CA8-C9D867448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8037468" y="12202055"/>
            <a:ext cx="1415663" cy="1415663"/>
          </a:xfrm>
          <a:prstGeom prst="rect">
            <a:avLst/>
          </a:prstGeom>
        </p:spPr>
      </p:pic>
      <p:pic>
        <p:nvPicPr>
          <p:cNvPr id="5" name="Obraz 4">
            <a:extLst>
              <a:ext uri="{FF2B5EF4-FFF2-40B4-BE49-F238E27FC236}">
                <a16:creationId xmlns:a16="http://schemas.microsoft.com/office/drawing/2014/main" id="{311E051E-A076-45D0-B532-CBE776CF3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36" y="7796260"/>
            <a:ext cx="9785508" cy="6532591"/>
          </a:xfrm>
          <a:prstGeom prst="rect">
            <a:avLst/>
          </a:prstGeom>
        </p:spPr>
      </p:pic>
      <p:pic>
        <p:nvPicPr>
          <p:cNvPr id="16" name="Obraz 15">
            <a:extLst>
              <a:ext uri="{FF2B5EF4-FFF2-40B4-BE49-F238E27FC236}">
                <a16:creationId xmlns:a16="http://schemas.microsoft.com/office/drawing/2014/main" id="{B5931F17-B248-473D-9D4F-FD0CF7904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8312" y="747166"/>
            <a:ext cx="3590024" cy="3590024"/>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5A53E0F4-E41D-4792-A19E-FD4D2B6749E0}"/>
              </a:ext>
            </a:extLst>
          </p:cNvPr>
          <p:cNvSpPr txBox="1">
            <a:spLocks noChangeArrowheads="1"/>
          </p:cNvSpPr>
          <p:nvPr/>
        </p:nvSpPr>
        <p:spPr bwMode="auto">
          <a:xfrm>
            <a:off x="26531928" y="14911768"/>
            <a:ext cx="179536"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836ABAD2-0119-417B-A36D-46E34FAE8FE9}" type="slidenum">
              <a:rPr lang="en-US" altLang="en-US" sz="2444">
                <a:solidFill>
                  <a:srgbClr val="687189"/>
                </a:solidFill>
              </a:rPr>
              <a:pPr algn="r" eaLnBrk="1" hangingPunct="1">
                <a:buClrTx/>
                <a:buFontTx/>
                <a:buNone/>
              </a:pPr>
              <a:t>3</a:t>
            </a:fld>
            <a:endParaRPr lang="en-US" altLang="en-US" sz="2444">
              <a:solidFill>
                <a:srgbClr val="687189"/>
              </a:solidFill>
            </a:endParaRPr>
          </a:p>
        </p:txBody>
      </p:sp>
      <p:grpSp>
        <p:nvGrpSpPr>
          <p:cNvPr id="3" name="Group 16">
            <a:extLst>
              <a:ext uri="{FF2B5EF4-FFF2-40B4-BE49-F238E27FC236}">
                <a16:creationId xmlns:a16="http://schemas.microsoft.com/office/drawing/2014/main" id="{F8A7CBA5-6794-4938-B694-3FD83020A1AA}"/>
              </a:ext>
            </a:extLst>
          </p:cNvPr>
          <p:cNvGrpSpPr>
            <a:grpSpLocks/>
          </p:cNvGrpSpPr>
          <p:nvPr/>
        </p:nvGrpSpPr>
        <p:grpSpPr bwMode="auto">
          <a:xfrm>
            <a:off x="9102916" y="2715646"/>
            <a:ext cx="7960171" cy="834292"/>
            <a:chOff x="5443" y="2313"/>
            <a:chExt cx="4513" cy="473"/>
          </a:xfrm>
          <a:solidFill>
            <a:srgbClr val="FF9800"/>
          </a:solidFill>
        </p:grpSpPr>
        <p:sp>
          <p:nvSpPr>
            <p:cNvPr id="17441" name="AutoShape 17">
              <a:extLst>
                <a:ext uri="{FF2B5EF4-FFF2-40B4-BE49-F238E27FC236}">
                  <a16:creationId xmlns:a16="http://schemas.microsoft.com/office/drawing/2014/main" id="{A2528ACD-200F-4EC5-B5FF-4CF14EB1D89F}"/>
                </a:ext>
              </a:extLst>
            </p:cNvPr>
            <p:cNvSpPr>
              <a:spLocks noChangeArrowheads="1"/>
            </p:cNvSpPr>
            <p:nvPr/>
          </p:nvSpPr>
          <p:spPr bwMode="auto">
            <a:xfrm>
              <a:off x="5443" y="2313"/>
              <a:ext cx="4513" cy="473"/>
            </a:xfrm>
            <a:prstGeom prst="roundRect">
              <a:avLst>
                <a:gd name="adj" fmla="val 8009"/>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7442" name="Rectangle 18">
              <a:extLst>
                <a:ext uri="{FF2B5EF4-FFF2-40B4-BE49-F238E27FC236}">
                  <a16:creationId xmlns:a16="http://schemas.microsoft.com/office/drawing/2014/main" id="{C2A0422E-EB5A-4678-87CB-312F886993B6}"/>
                </a:ext>
              </a:extLst>
            </p:cNvPr>
            <p:cNvSpPr>
              <a:spLocks noChangeArrowheads="1"/>
            </p:cNvSpPr>
            <p:nvPr/>
          </p:nvSpPr>
          <p:spPr bwMode="auto">
            <a:xfrm>
              <a:off x="5934" y="2420"/>
              <a:ext cx="3490" cy="25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F6F6F6"/>
                  </a:solidFill>
                  <a:latin typeface="Gotham Bold" pitchFamily="50" charset="0"/>
                  <a:ea typeface="Open Sans" panose="020B0606030504020204" pitchFamily="34" charset="0"/>
                  <a:cs typeface="Gotham Bold" pitchFamily="50" charset="0"/>
                </a:rPr>
                <a:t>HISTORY OF THE UNIVERSITY OF OPOLE</a:t>
              </a:r>
            </a:p>
          </p:txBody>
        </p:sp>
      </p:grpSp>
      <p:sp>
        <p:nvSpPr>
          <p:cNvPr id="18451" name="Freeform 19">
            <a:extLst>
              <a:ext uri="{FF2B5EF4-FFF2-40B4-BE49-F238E27FC236}">
                <a16:creationId xmlns:a16="http://schemas.microsoft.com/office/drawing/2014/main" id="{F2A610E6-DFCC-418E-9ACC-600665A9C0D8}"/>
              </a:ext>
            </a:extLst>
          </p:cNvPr>
          <p:cNvSpPr>
            <a:spLocks/>
          </p:cNvSpPr>
          <p:nvPr/>
        </p:nvSpPr>
        <p:spPr bwMode="auto">
          <a:xfrm>
            <a:off x="13084765" y="3907114"/>
            <a:ext cx="1764" cy="9852763"/>
          </a:xfrm>
          <a:custGeom>
            <a:avLst/>
            <a:gdLst>
              <a:gd name="T0" fmla="*/ 0 w 1"/>
              <a:gd name="T1" fmla="*/ 2147483647 h 24634"/>
              <a:gd name="T2" fmla="*/ 0 w 1"/>
              <a:gd name="T3" fmla="*/ 0 h 24634"/>
              <a:gd name="T4" fmla="*/ 0 60000 65536"/>
              <a:gd name="T5" fmla="*/ 0 60000 65536"/>
              <a:gd name="T6" fmla="*/ 0 w 1"/>
              <a:gd name="T7" fmla="*/ 0 h 24634"/>
              <a:gd name="T8" fmla="*/ 1 w 1"/>
              <a:gd name="T9" fmla="*/ 24634 h 24634"/>
            </a:gdLst>
            <a:ahLst/>
            <a:cxnLst>
              <a:cxn ang="T4">
                <a:pos x="T0" y="T1"/>
              </a:cxn>
              <a:cxn ang="T5">
                <a:pos x="T2" y="T3"/>
              </a:cxn>
            </a:cxnLst>
            <a:rect l="T6" t="T7" r="T8" b="T9"/>
            <a:pathLst>
              <a:path w="1" h="24634">
                <a:moveTo>
                  <a:pt x="0" y="24633"/>
                </a:moveTo>
                <a:lnTo>
                  <a:pt x="0" y="0"/>
                </a:lnTo>
              </a:path>
            </a:pathLst>
          </a:custGeom>
          <a:noFill/>
          <a:ln w="25560" cap="sq">
            <a:solidFill>
              <a:srgbClr val="D9D8DC"/>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4" name="Group 20">
            <a:extLst>
              <a:ext uri="{FF2B5EF4-FFF2-40B4-BE49-F238E27FC236}">
                <a16:creationId xmlns:a16="http://schemas.microsoft.com/office/drawing/2014/main" id="{B2D918DD-8DAD-487B-AF2B-62279D195F67}"/>
              </a:ext>
            </a:extLst>
          </p:cNvPr>
          <p:cNvGrpSpPr>
            <a:grpSpLocks/>
          </p:cNvGrpSpPr>
          <p:nvPr/>
        </p:nvGrpSpPr>
        <p:grpSpPr bwMode="auto">
          <a:xfrm>
            <a:off x="12294568" y="5244098"/>
            <a:ext cx="1578630" cy="791960"/>
            <a:chOff x="7232" y="3775"/>
            <a:chExt cx="895" cy="449"/>
          </a:xfrm>
        </p:grpSpPr>
        <p:sp>
          <p:nvSpPr>
            <p:cNvPr id="17439" name="AutoShape 21">
              <a:extLst>
                <a:ext uri="{FF2B5EF4-FFF2-40B4-BE49-F238E27FC236}">
                  <a16:creationId xmlns:a16="http://schemas.microsoft.com/office/drawing/2014/main" id="{73597348-3D62-41C7-AE76-7A5E3E8FC305}"/>
                </a:ext>
              </a:extLst>
            </p:cNvPr>
            <p:cNvSpPr>
              <a:spLocks noChangeArrowheads="1"/>
            </p:cNvSpPr>
            <p:nvPr/>
          </p:nvSpPr>
          <p:spPr bwMode="auto">
            <a:xfrm>
              <a:off x="7232" y="3775"/>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17440" name="Rectangle 22">
              <a:extLst>
                <a:ext uri="{FF2B5EF4-FFF2-40B4-BE49-F238E27FC236}">
                  <a16:creationId xmlns:a16="http://schemas.microsoft.com/office/drawing/2014/main" id="{C2C91D5C-2535-4F03-A319-E686E83ABADD}"/>
                </a:ext>
              </a:extLst>
            </p:cNvPr>
            <p:cNvSpPr>
              <a:spLocks noChangeArrowheads="1"/>
            </p:cNvSpPr>
            <p:nvPr/>
          </p:nvSpPr>
          <p:spPr bwMode="auto">
            <a:xfrm>
              <a:off x="7407" y="3841"/>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dirty="0">
                  <a:solidFill>
                    <a:srgbClr val="A4A4A9"/>
                  </a:solidFill>
                  <a:latin typeface="Open Sans" pitchFamily="34" charset="0"/>
                  <a:cs typeface="Open Sans" pitchFamily="34" charset="0"/>
                </a:rPr>
                <a:t>1954</a:t>
              </a:r>
            </a:p>
          </p:txBody>
        </p:sp>
      </p:grpSp>
      <p:grpSp>
        <p:nvGrpSpPr>
          <p:cNvPr id="5" name="Group 23">
            <a:extLst>
              <a:ext uri="{FF2B5EF4-FFF2-40B4-BE49-F238E27FC236}">
                <a16:creationId xmlns:a16="http://schemas.microsoft.com/office/drawing/2014/main" id="{63341178-BB0A-42CD-AF23-63C63964A69D}"/>
              </a:ext>
            </a:extLst>
          </p:cNvPr>
          <p:cNvGrpSpPr>
            <a:grpSpLocks/>
          </p:cNvGrpSpPr>
          <p:nvPr/>
        </p:nvGrpSpPr>
        <p:grpSpPr bwMode="auto">
          <a:xfrm>
            <a:off x="13322882" y="4967181"/>
            <a:ext cx="7231709" cy="1227628"/>
            <a:chOff x="8133" y="3527"/>
            <a:chExt cx="4100" cy="696"/>
          </a:xfrm>
        </p:grpSpPr>
        <p:sp>
          <p:nvSpPr>
            <p:cNvPr id="17436" name="Rectangle 24">
              <a:extLst>
                <a:ext uri="{FF2B5EF4-FFF2-40B4-BE49-F238E27FC236}">
                  <a16:creationId xmlns:a16="http://schemas.microsoft.com/office/drawing/2014/main" id="{6FBBF40C-6D88-4241-9CAD-F1D23CCD9D0D}"/>
                </a:ext>
              </a:extLst>
            </p:cNvPr>
            <p:cNvSpPr>
              <a:spLocks noChangeArrowheads="1"/>
            </p:cNvSpPr>
            <p:nvPr/>
          </p:nvSpPr>
          <p:spPr bwMode="auto">
            <a:xfrm>
              <a:off x="8133" y="3527"/>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26 X 1954                                              </a:t>
              </a:r>
            </a:p>
          </p:txBody>
        </p:sp>
        <p:sp>
          <p:nvSpPr>
            <p:cNvPr id="17437" name="Rectangle 25">
              <a:extLst>
                <a:ext uri="{FF2B5EF4-FFF2-40B4-BE49-F238E27FC236}">
                  <a16:creationId xmlns:a16="http://schemas.microsoft.com/office/drawing/2014/main" id="{2CA25B73-3B0C-48A7-9848-DC6F0AE09AFB}"/>
                </a:ext>
              </a:extLst>
            </p:cNvPr>
            <p:cNvSpPr>
              <a:spLocks noChangeArrowheads="1"/>
            </p:cNvSpPr>
            <p:nvPr/>
          </p:nvSpPr>
          <p:spPr bwMode="auto">
            <a:xfrm>
              <a:off x="9164" y="3819"/>
              <a:ext cx="306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transfer of the State Higher School of Pedagogy from Wroclaw to Opole.</a:t>
              </a:r>
            </a:p>
          </p:txBody>
        </p:sp>
        <p:sp>
          <p:nvSpPr>
            <p:cNvPr id="17438" name="Rectangle 26">
              <a:extLst>
                <a:ext uri="{FF2B5EF4-FFF2-40B4-BE49-F238E27FC236}">
                  <a16:creationId xmlns:a16="http://schemas.microsoft.com/office/drawing/2014/main" id="{0BBAE8D4-A28A-415E-959B-B645D817EF8E}"/>
                </a:ext>
              </a:extLst>
            </p:cNvPr>
            <p:cNvSpPr>
              <a:spLocks noChangeArrowheads="1"/>
            </p:cNvSpPr>
            <p:nvPr/>
          </p:nvSpPr>
          <p:spPr bwMode="auto">
            <a:xfrm>
              <a:off x="8606" y="3641"/>
              <a:ext cx="23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6" name="Group 27">
            <a:extLst>
              <a:ext uri="{FF2B5EF4-FFF2-40B4-BE49-F238E27FC236}">
                <a16:creationId xmlns:a16="http://schemas.microsoft.com/office/drawing/2014/main" id="{144A413C-8BAC-4869-9F3E-6F241ABE9BFA}"/>
              </a:ext>
            </a:extLst>
          </p:cNvPr>
          <p:cNvGrpSpPr>
            <a:grpSpLocks/>
          </p:cNvGrpSpPr>
          <p:nvPr/>
        </p:nvGrpSpPr>
        <p:grpSpPr bwMode="auto">
          <a:xfrm>
            <a:off x="12243417" y="8143837"/>
            <a:ext cx="1578629" cy="746100"/>
            <a:chOff x="7203" y="5419"/>
            <a:chExt cx="895" cy="423"/>
          </a:xfrm>
        </p:grpSpPr>
        <p:sp>
          <p:nvSpPr>
            <p:cNvPr id="17434" name="AutoShape 28">
              <a:extLst>
                <a:ext uri="{FF2B5EF4-FFF2-40B4-BE49-F238E27FC236}">
                  <a16:creationId xmlns:a16="http://schemas.microsoft.com/office/drawing/2014/main" id="{1E44D918-B26C-4A55-9E84-AA4A6CA3DA20}"/>
                </a:ext>
              </a:extLst>
            </p:cNvPr>
            <p:cNvSpPr>
              <a:spLocks noChangeArrowheads="1"/>
            </p:cNvSpPr>
            <p:nvPr/>
          </p:nvSpPr>
          <p:spPr bwMode="auto">
            <a:xfrm>
              <a:off x="7203" y="5419"/>
              <a:ext cx="895" cy="423"/>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17435" name="Rectangle 29">
              <a:extLst>
                <a:ext uri="{FF2B5EF4-FFF2-40B4-BE49-F238E27FC236}">
                  <a16:creationId xmlns:a16="http://schemas.microsoft.com/office/drawing/2014/main" id="{5E2F45D0-CB5A-4821-9B67-139FC7A6230A}"/>
                </a:ext>
              </a:extLst>
            </p:cNvPr>
            <p:cNvSpPr>
              <a:spLocks noChangeArrowheads="1"/>
            </p:cNvSpPr>
            <p:nvPr/>
          </p:nvSpPr>
          <p:spPr bwMode="auto">
            <a:xfrm>
              <a:off x="7379" y="5472"/>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1970</a:t>
              </a:r>
            </a:p>
          </p:txBody>
        </p:sp>
      </p:grpSp>
      <p:grpSp>
        <p:nvGrpSpPr>
          <p:cNvPr id="7" name="Group 30">
            <a:extLst>
              <a:ext uri="{FF2B5EF4-FFF2-40B4-BE49-F238E27FC236}">
                <a16:creationId xmlns:a16="http://schemas.microsoft.com/office/drawing/2014/main" id="{2D8669C8-E508-42C0-8977-FF8A5D2DEC55}"/>
              </a:ext>
            </a:extLst>
          </p:cNvPr>
          <p:cNvGrpSpPr>
            <a:grpSpLocks/>
          </p:cNvGrpSpPr>
          <p:nvPr/>
        </p:nvGrpSpPr>
        <p:grpSpPr bwMode="auto">
          <a:xfrm>
            <a:off x="4914697" y="7872212"/>
            <a:ext cx="6542051" cy="1150019"/>
            <a:chOff x="3048" y="5265"/>
            <a:chExt cx="3709" cy="652"/>
          </a:xfrm>
        </p:grpSpPr>
        <p:sp>
          <p:nvSpPr>
            <p:cNvPr id="17431" name="Rectangle 31">
              <a:extLst>
                <a:ext uri="{FF2B5EF4-FFF2-40B4-BE49-F238E27FC236}">
                  <a16:creationId xmlns:a16="http://schemas.microsoft.com/office/drawing/2014/main" id="{26A312D1-F8F5-4A4A-A094-28807C47FF8E}"/>
                </a:ext>
              </a:extLst>
            </p:cNvPr>
            <p:cNvSpPr>
              <a:spLocks noChangeArrowheads="1"/>
            </p:cNvSpPr>
            <p:nvPr/>
          </p:nvSpPr>
          <p:spPr bwMode="auto">
            <a:xfrm>
              <a:off x="3048" y="5265"/>
              <a:ext cx="309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222" dirty="0">
                  <a:solidFill>
                    <a:srgbClr val="7D87A4"/>
                  </a:solidFill>
                  <a:latin typeface="Gotham Bold" pitchFamily="50" charset="0"/>
                  <a:cs typeface="Gotham Bold" pitchFamily="50" charset="0"/>
                </a:rPr>
                <a:t>8 V 1970</a:t>
              </a:r>
            </a:p>
          </p:txBody>
        </p:sp>
        <p:sp>
          <p:nvSpPr>
            <p:cNvPr id="17432" name="Rectangle 32">
              <a:extLst>
                <a:ext uri="{FF2B5EF4-FFF2-40B4-BE49-F238E27FC236}">
                  <a16:creationId xmlns:a16="http://schemas.microsoft.com/office/drawing/2014/main" id="{F7AB11F0-A7CF-4534-807E-1244605D2DA1}"/>
                </a:ext>
              </a:extLst>
            </p:cNvPr>
            <p:cNvSpPr>
              <a:spLocks noChangeArrowheads="1"/>
            </p:cNvSpPr>
            <p:nvPr/>
          </p:nvSpPr>
          <p:spPr bwMode="auto">
            <a:xfrm>
              <a:off x="3058" y="5513"/>
              <a:ext cx="307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a:buClrTx/>
                <a:buFont typeface="Open Sans Light" pitchFamily="34" charset="0"/>
                <a:buNone/>
              </a:pPr>
              <a:r>
                <a:rPr lang="en-GB" altLang="en-US" sz="2000" dirty="0">
                  <a:solidFill>
                    <a:srgbClr val="7D87A4"/>
                  </a:solidFill>
                </a:rPr>
                <a:t> The initiative to transform the Higher School of Pedagogy into a university.</a:t>
              </a:r>
            </a:p>
          </p:txBody>
        </p:sp>
        <p:sp>
          <p:nvSpPr>
            <p:cNvPr id="17433" name="Rectangle 33">
              <a:extLst>
                <a:ext uri="{FF2B5EF4-FFF2-40B4-BE49-F238E27FC236}">
                  <a16:creationId xmlns:a16="http://schemas.microsoft.com/office/drawing/2014/main" id="{36CD4BE3-2533-4C36-BCC0-9EEA9E64C39F}"/>
                </a:ext>
              </a:extLst>
            </p:cNvPr>
            <p:cNvSpPr>
              <a:spLocks noChangeArrowheads="1"/>
            </p:cNvSpPr>
            <p:nvPr/>
          </p:nvSpPr>
          <p:spPr bwMode="auto">
            <a:xfrm>
              <a:off x="6532" y="5335"/>
              <a:ext cx="22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8" name="Group 34">
            <a:extLst>
              <a:ext uri="{FF2B5EF4-FFF2-40B4-BE49-F238E27FC236}">
                <a16:creationId xmlns:a16="http://schemas.microsoft.com/office/drawing/2014/main" id="{39E66FB3-8D03-45BE-8BB0-0A7F237D218C}"/>
              </a:ext>
            </a:extLst>
          </p:cNvPr>
          <p:cNvGrpSpPr>
            <a:grpSpLocks/>
          </p:cNvGrpSpPr>
          <p:nvPr/>
        </p:nvGrpSpPr>
        <p:grpSpPr bwMode="auto">
          <a:xfrm>
            <a:off x="12269875" y="10666116"/>
            <a:ext cx="1578630" cy="791960"/>
            <a:chOff x="7218" y="6849"/>
            <a:chExt cx="895" cy="449"/>
          </a:xfrm>
        </p:grpSpPr>
        <p:sp>
          <p:nvSpPr>
            <p:cNvPr id="17429" name="AutoShape 35">
              <a:extLst>
                <a:ext uri="{FF2B5EF4-FFF2-40B4-BE49-F238E27FC236}">
                  <a16:creationId xmlns:a16="http://schemas.microsoft.com/office/drawing/2014/main" id="{83018992-7836-419D-8ED5-A06895CD1776}"/>
                </a:ext>
              </a:extLst>
            </p:cNvPr>
            <p:cNvSpPr>
              <a:spLocks noChangeArrowheads="1"/>
            </p:cNvSpPr>
            <p:nvPr/>
          </p:nvSpPr>
          <p:spPr bwMode="auto">
            <a:xfrm>
              <a:off x="7218" y="6849"/>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17430" name="Rectangle 36">
              <a:extLst>
                <a:ext uri="{FF2B5EF4-FFF2-40B4-BE49-F238E27FC236}">
                  <a16:creationId xmlns:a16="http://schemas.microsoft.com/office/drawing/2014/main" id="{6233287B-52DF-4836-BE0B-F388BE6C1C5B}"/>
                </a:ext>
              </a:extLst>
            </p:cNvPr>
            <p:cNvSpPr>
              <a:spLocks noChangeArrowheads="1"/>
            </p:cNvSpPr>
            <p:nvPr/>
          </p:nvSpPr>
          <p:spPr bwMode="auto">
            <a:xfrm>
              <a:off x="7393" y="6915"/>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1989</a:t>
              </a:r>
            </a:p>
          </p:txBody>
        </p:sp>
      </p:grpSp>
      <p:grpSp>
        <p:nvGrpSpPr>
          <p:cNvPr id="9" name="Group 37">
            <a:extLst>
              <a:ext uri="{FF2B5EF4-FFF2-40B4-BE49-F238E27FC236}">
                <a16:creationId xmlns:a16="http://schemas.microsoft.com/office/drawing/2014/main" id="{E24B6D6B-0ED6-4ECD-B828-01C3C005DB68}"/>
              </a:ext>
            </a:extLst>
          </p:cNvPr>
          <p:cNvGrpSpPr>
            <a:grpSpLocks/>
          </p:cNvGrpSpPr>
          <p:nvPr/>
        </p:nvGrpSpPr>
        <p:grpSpPr bwMode="auto">
          <a:xfrm>
            <a:off x="15145470" y="10257656"/>
            <a:ext cx="6579091" cy="1742666"/>
            <a:chOff x="8904" y="6788"/>
            <a:chExt cx="3730" cy="988"/>
          </a:xfrm>
        </p:grpSpPr>
        <p:sp>
          <p:nvSpPr>
            <p:cNvPr id="17426" name="Rectangle 38">
              <a:extLst>
                <a:ext uri="{FF2B5EF4-FFF2-40B4-BE49-F238E27FC236}">
                  <a16:creationId xmlns:a16="http://schemas.microsoft.com/office/drawing/2014/main" id="{876EEB5D-BC59-46B5-9E5E-D01FB2ACE896}"/>
                </a:ext>
              </a:extLst>
            </p:cNvPr>
            <p:cNvSpPr>
              <a:spLocks noChangeArrowheads="1"/>
            </p:cNvSpPr>
            <p:nvPr/>
          </p:nvSpPr>
          <p:spPr bwMode="auto">
            <a:xfrm>
              <a:off x="8904" y="6788"/>
              <a:ext cx="309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222" dirty="0">
                  <a:solidFill>
                    <a:srgbClr val="7D87A4"/>
                  </a:solidFill>
                  <a:latin typeface="Open Sans Semibold" pitchFamily="34" charset="0"/>
                </a:rPr>
                <a:t>30 X 1989                                            </a:t>
              </a:r>
            </a:p>
          </p:txBody>
        </p:sp>
        <p:sp>
          <p:nvSpPr>
            <p:cNvPr id="17427" name="Rectangle 39">
              <a:extLst>
                <a:ext uri="{FF2B5EF4-FFF2-40B4-BE49-F238E27FC236}">
                  <a16:creationId xmlns:a16="http://schemas.microsoft.com/office/drawing/2014/main" id="{4E51AEC3-4D5F-46E9-A604-789C674D1721}"/>
                </a:ext>
              </a:extLst>
            </p:cNvPr>
            <p:cNvSpPr>
              <a:spLocks noChangeArrowheads="1"/>
            </p:cNvSpPr>
            <p:nvPr/>
          </p:nvSpPr>
          <p:spPr bwMode="auto">
            <a:xfrm>
              <a:off x="8945" y="7078"/>
              <a:ext cx="307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establishment of the Foundation for the University of Opole and the election of Professor </a:t>
              </a:r>
              <a:r>
                <a:rPr lang="en-GB" altLang="en-US" sz="2000" dirty="0" err="1">
                  <a:solidFill>
                    <a:srgbClr val="7D87A4"/>
                  </a:solidFill>
                </a:rPr>
                <a:t>Stanisław</a:t>
              </a:r>
              <a:r>
                <a:rPr lang="en-GB" altLang="en-US" sz="2000" dirty="0">
                  <a:solidFill>
                    <a:srgbClr val="7D87A4"/>
                  </a:solidFill>
                </a:rPr>
                <a:t> </a:t>
              </a:r>
              <a:r>
                <a:rPr lang="en-GB" altLang="en-US" sz="2000" dirty="0" err="1">
                  <a:solidFill>
                    <a:srgbClr val="7D87A4"/>
                  </a:solidFill>
                </a:rPr>
                <a:t>Nicieja</a:t>
              </a:r>
              <a:r>
                <a:rPr lang="en-GB" altLang="en-US" sz="2000" dirty="0">
                  <a:solidFill>
                    <a:srgbClr val="7D87A4"/>
                  </a:solidFill>
                </a:rPr>
                <a:t> as President of the Foundation </a:t>
              </a:r>
            </a:p>
          </p:txBody>
        </p:sp>
        <p:sp>
          <p:nvSpPr>
            <p:cNvPr id="17428" name="Rectangle 40">
              <a:extLst>
                <a:ext uri="{FF2B5EF4-FFF2-40B4-BE49-F238E27FC236}">
                  <a16:creationId xmlns:a16="http://schemas.microsoft.com/office/drawing/2014/main" id="{B1882EB1-32A6-4700-97F4-B71A212D9985}"/>
                </a:ext>
              </a:extLst>
            </p:cNvPr>
            <p:cNvSpPr>
              <a:spLocks noChangeArrowheads="1"/>
            </p:cNvSpPr>
            <p:nvPr/>
          </p:nvSpPr>
          <p:spPr bwMode="auto">
            <a:xfrm>
              <a:off x="12428" y="6835"/>
              <a:ext cx="206"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Tree>
    <p:extLst>
      <p:ext uri="{BB962C8B-B14F-4D97-AF65-F5344CB8AC3E}">
        <p14:creationId xmlns:p14="http://schemas.microsoft.com/office/powerpoint/2010/main" val="233155094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1E1C3F87-CC4A-43DB-853C-A43A5EC31B28}"/>
              </a:ext>
            </a:extLst>
          </p:cNvPr>
          <p:cNvSpPr txBox="1">
            <a:spLocks noChangeArrowheads="1"/>
          </p:cNvSpPr>
          <p:nvPr/>
        </p:nvSpPr>
        <p:spPr bwMode="auto">
          <a:xfrm>
            <a:off x="26352392" y="14911768"/>
            <a:ext cx="359073"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21A6A610-CADE-4F37-830F-73925FDA58B0}" type="slidenum">
              <a:rPr lang="en-US" altLang="en-US" sz="2444">
                <a:solidFill>
                  <a:srgbClr val="687189"/>
                </a:solidFill>
              </a:rPr>
              <a:pPr algn="r" eaLnBrk="1" hangingPunct="1">
                <a:buClrTx/>
                <a:buFontTx/>
                <a:buNone/>
              </a:pPr>
              <a:t>30</a:t>
            </a:fld>
            <a:endParaRPr lang="en-US" altLang="en-US" sz="2444">
              <a:solidFill>
                <a:srgbClr val="687189"/>
              </a:solidFill>
            </a:endParaRPr>
          </a:p>
        </p:txBody>
      </p:sp>
      <p:grpSp>
        <p:nvGrpSpPr>
          <p:cNvPr id="3" name="Group 16">
            <a:extLst>
              <a:ext uri="{FF2B5EF4-FFF2-40B4-BE49-F238E27FC236}">
                <a16:creationId xmlns:a16="http://schemas.microsoft.com/office/drawing/2014/main" id="{0C423779-7EE2-4C6B-B989-F526EF2828FC}"/>
              </a:ext>
            </a:extLst>
          </p:cNvPr>
          <p:cNvGrpSpPr>
            <a:grpSpLocks/>
          </p:cNvGrpSpPr>
          <p:nvPr/>
        </p:nvGrpSpPr>
        <p:grpSpPr bwMode="auto">
          <a:xfrm>
            <a:off x="17953027" y="5900972"/>
            <a:ext cx="8399365" cy="6258074"/>
            <a:chOff x="9660" y="4252"/>
            <a:chExt cx="4762" cy="3548"/>
          </a:xfrm>
        </p:grpSpPr>
        <p:sp>
          <p:nvSpPr>
            <p:cNvPr id="49183" name="Rectangle 21">
              <a:extLst>
                <a:ext uri="{FF2B5EF4-FFF2-40B4-BE49-F238E27FC236}">
                  <a16:creationId xmlns:a16="http://schemas.microsoft.com/office/drawing/2014/main" id="{50BA0275-03AE-43B3-8B66-D9653B5C3768}"/>
                </a:ext>
              </a:extLst>
            </p:cNvPr>
            <p:cNvSpPr>
              <a:spLocks noChangeArrowheads="1"/>
            </p:cNvSpPr>
            <p:nvPr/>
          </p:nvSpPr>
          <p:spPr bwMode="auto">
            <a:xfrm>
              <a:off x="9789" y="4252"/>
              <a:ext cx="6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endParaRPr lang="en-US" altLang="en-US" sz="3778" dirty="0">
                <a:solidFill>
                  <a:srgbClr val="7E89A5"/>
                </a:solidFill>
                <a:latin typeface="et-line" charset="0"/>
              </a:endParaRPr>
            </a:p>
          </p:txBody>
        </p:sp>
        <p:sp>
          <p:nvSpPr>
            <p:cNvPr id="49172" name="Rectangle 38">
              <a:extLst>
                <a:ext uri="{FF2B5EF4-FFF2-40B4-BE49-F238E27FC236}">
                  <a16:creationId xmlns:a16="http://schemas.microsoft.com/office/drawing/2014/main" id="{B76D4582-51AC-410C-82F5-742186043375}"/>
                </a:ext>
              </a:extLst>
            </p:cNvPr>
            <p:cNvSpPr>
              <a:spLocks noChangeArrowheads="1"/>
            </p:cNvSpPr>
            <p:nvPr/>
          </p:nvSpPr>
          <p:spPr bwMode="auto">
            <a:xfrm>
              <a:off x="9660" y="7455"/>
              <a:ext cx="476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
        <p:nvSpPr>
          <p:cNvPr id="49164" name="Rectangle 18">
            <a:extLst>
              <a:ext uri="{FF2B5EF4-FFF2-40B4-BE49-F238E27FC236}">
                <a16:creationId xmlns:a16="http://schemas.microsoft.com/office/drawing/2014/main" id="{A836AE19-666E-4A47-BF18-25B99D597A56}"/>
              </a:ext>
            </a:extLst>
          </p:cNvPr>
          <p:cNvSpPr>
            <a:spLocks noChangeArrowheads="1"/>
          </p:cNvSpPr>
          <p:nvPr/>
        </p:nvSpPr>
        <p:spPr bwMode="auto">
          <a:xfrm>
            <a:off x="2816152" y="12159046"/>
            <a:ext cx="12401498" cy="102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pPr>
            <a:r>
              <a:rPr lang="en-US" altLang="en-US" sz="2222" dirty="0">
                <a:solidFill>
                  <a:schemeClr val="tx1"/>
                </a:solidFill>
              </a:rPr>
              <a:t>Authorities of the University of Opole, </a:t>
            </a:r>
          </a:p>
          <a:p>
            <a:pPr algn="ctr" eaLnBrk="1" hangingPunct="1">
              <a:buClrTx/>
            </a:pPr>
            <a:r>
              <a:rPr lang="en-US" altLang="en-US" sz="2222" dirty="0">
                <a:solidFill>
                  <a:schemeClr val="tx1"/>
                </a:solidFill>
              </a:rPr>
              <a:t>with Prof. </a:t>
            </a:r>
            <a:r>
              <a:rPr lang="pl-PL" altLang="en-US" sz="2222" dirty="0">
                <a:solidFill>
                  <a:schemeClr val="tx1"/>
                </a:solidFill>
              </a:rPr>
              <a:t>Jacek Lipok</a:t>
            </a:r>
            <a:r>
              <a:rPr lang="en-US" altLang="en-US" sz="2222" dirty="0">
                <a:solidFill>
                  <a:schemeClr val="tx1"/>
                </a:solidFill>
              </a:rPr>
              <a:t>, Rector of the UO (in the middle)</a:t>
            </a:r>
          </a:p>
          <a:p>
            <a:pPr algn="ctr" eaLnBrk="1" hangingPunct="1">
              <a:buClrTx/>
            </a:pPr>
            <a:endParaRPr lang="en-US" altLang="en-US" sz="2222" dirty="0">
              <a:solidFill>
                <a:srgbClr val="7D87A4"/>
              </a:solidFill>
            </a:endParaRPr>
          </a:p>
        </p:txBody>
      </p:sp>
      <p:sp>
        <p:nvSpPr>
          <p:cNvPr id="43" name="Rectangle 29">
            <a:extLst>
              <a:ext uri="{FF2B5EF4-FFF2-40B4-BE49-F238E27FC236}">
                <a16:creationId xmlns:a16="http://schemas.microsoft.com/office/drawing/2014/main" id="{419136CC-0B40-48D2-BBF3-C22870C1DDB6}"/>
              </a:ext>
            </a:extLst>
          </p:cNvPr>
          <p:cNvSpPr>
            <a:spLocks noChangeArrowheads="1"/>
          </p:cNvSpPr>
          <p:nvPr/>
        </p:nvSpPr>
        <p:spPr bwMode="auto">
          <a:xfrm>
            <a:off x="18470093" y="6710281"/>
            <a:ext cx="5148719" cy="62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Plac Kopernika 11a, 45-040 Opole</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+48 77 452 70 00</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sekretariat@uni.opole.pl</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www.uni.opole.pl</a:t>
            </a: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facebook.com/</a:t>
            </a:r>
            <a:r>
              <a:rPr lang="pl-PL" altLang="en-US" sz="2000" dirty="0" err="1">
                <a:solidFill>
                  <a:schemeClr val="tx1"/>
                </a:solidFill>
                <a:latin typeface="Gotham Light" pitchFamily="50" charset="0"/>
                <a:cs typeface="Gotham Light" pitchFamily="50" charset="0"/>
              </a:rPr>
              <a:t>UniwersytetOpolski</a:t>
            </a:r>
            <a:endParaRPr lang="pl-PL" altLang="en-US" sz="2000" dirty="0">
              <a:solidFill>
                <a:schemeClr val="tx1"/>
              </a:solidFill>
              <a:latin typeface="Gotham Light" pitchFamily="50" charset="0"/>
              <a:cs typeface="Gotham Light" pitchFamily="50" charset="0"/>
            </a:endParaRPr>
          </a:p>
          <a:p>
            <a:pPr eaLnBrk="1" hangingPunct="1">
              <a:lnSpc>
                <a:spcPct val="250000"/>
              </a:lnSpc>
              <a:buClrTx/>
              <a:buFontTx/>
              <a:buNone/>
            </a:pPr>
            <a:r>
              <a:rPr lang="pl-PL" altLang="en-US" sz="2000" dirty="0">
                <a:solidFill>
                  <a:schemeClr val="tx1"/>
                </a:solidFill>
                <a:latin typeface="Gotham Light" pitchFamily="50" charset="0"/>
                <a:cs typeface="Gotham Light" pitchFamily="50" charset="0"/>
              </a:rPr>
              <a:t>twitter.com/</a:t>
            </a:r>
            <a:r>
              <a:rPr lang="pl-PL" altLang="en-US" sz="2000" dirty="0" err="1">
                <a:solidFill>
                  <a:schemeClr val="tx1"/>
                </a:solidFill>
                <a:latin typeface="Gotham Light" pitchFamily="50" charset="0"/>
                <a:cs typeface="Gotham Light" pitchFamily="50" charset="0"/>
              </a:rPr>
              <a:t>uniopole</a:t>
            </a: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a:p>
            <a:pPr eaLnBrk="1" hangingPunct="1">
              <a:buClrTx/>
              <a:buFontTx/>
              <a:buNone/>
            </a:pPr>
            <a:endParaRPr lang="pl-PL" altLang="en-US" sz="2000" dirty="0">
              <a:solidFill>
                <a:schemeClr val="tx1"/>
              </a:solidFill>
              <a:latin typeface="Gotham Light" pitchFamily="50" charset="0"/>
              <a:cs typeface="Gotham Light" pitchFamily="50" charset="0"/>
            </a:endParaRPr>
          </a:p>
        </p:txBody>
      </p:sp>
      <p:pic>
        <p:nvPicPr>
          <p:cNvPr id="46" name="Obraz 45">
            <a:extLst>
              <a:ext uri="{FF2B5EF4-FFF2-40B4-BE49-F238E27FC236}">
                <a16:creationId xmlns:a16="http://schemas.microsoft.com/office/drawing/2014/main" id="{DD11F2B1-CC91-4035-8B42-5338C125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182" y="7070321"/>
            <a:ext cx="216423" cy="216423"/>
          </a:xfrm>
          <a:prstGeom prst="rect">
            <a:avLst/>
          </a:prstGeom>
        </p:spPr>
      </p:pic>
      <p:pic>
        <p:nvPicPr>
          <p:cNvPr id="47" name="Obraz 46">
            <a:extLst>
              <a:ext uri="{FF2B5EF4-FFF2-40B4-BE49-F238E27FC236}">
                <a16:creationId xmlns:a16="http://schemas.microsoft.com/office/drawing/2014/main" id="{22791622-5E3B-4F38-8B48-163C6D594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181" y="7837908"/>
            <a:ext cx="216423" cy="216423"/>
          </a:xfrm>
          <a:prstGeom prst="rect">
            <a:avLst/>
          </a:prstGeom>
        </p:spPr>
      </p:pic>
      <p:pic>
        <p:nvPicPr>
          <p:cNvPr id="48" name="Obraz 47">
            <a:extLst>
              <a:ext uri="{FF2B5EF4-FFF2-40B4-BE49-F238E27FC236}">
                <a16:creationId xmlns:a16="http://schemas.microsoft.com/office/drawing/2014/main" id="{19059C91-A8C5-4771-8BEB-7C2A1437F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181" y="8605495"/>
            <a:ext cx="216423" cy="216423"/>
          </a:xfrm>
          <a:prstGeom prst="rect">
            <a:avLst/>
          </a:prstGeom>
        </p:spPr>
      </p:pic>
      <p:pic>
        <p:nvPicPr>
          <p:cNvPr id="49" name="Obraz 48">
            <a:extLst>
              <a:ext uri="{FF2B5EF4-FFF2-40B4-BE49-F238E27FC236}">
                <a16:creationId xmlns:a16="http://schemas.microsoft.com/office/drawing/2014/main" id="{09516EC8-8DCA-4B7E-8B6F-BF76B0186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180" y="9373082"/>
            <a:ext cx="216423" cy="216423"/>
          </a:xfrm>
          <a:prstGeom prst="rect">
            <a:avLst/>
          </a:prstGeom>
        </p:spPr>
      </p:pic>
      <p:pic>
        <p:nvPicPr>
          <p:cNvPr id="50" name="Obraz 49">
            <a:extLst>
              <a:ext uri="{FF2B5EF4-FFF2-40B4-BE49-F238E27FC236}">
                <a16:creationId xmlns:a16="http://schemas.microsoft.com/office/drawing/2014/main" id="{C2EC8C16-355F-4DF7-AB74-9BBFAB31A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180" y="10140669"/>
            <a:ext cx="216423" cy="216423"/>
          </a:xfrm>
          <a:prstGeom prst="rect">
            <a:avLst/>
          </a:prstGeom>
        </p:spPr>
      </p:pic>
      <p:pic>
        <p:nvPicPr>
          <p:cNvPr id="51" name="Obraz 50">
            <a:extLst>
              <a:ext uri="{FF2B5EF4-FFF2-40B4-BE49-F238E27FC236}">
                <a16:creationId xmlns:a16="http://schemas.microsoft.com/office/drawing/2014/main" id="{349A6C79-22AB-4679-83DD-686BC6A38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042" y="10908257"/>
            <a:ext cx="216423" cy="216423"/>
          </a:xfrm>
          <a:prstGeom prst="rect">
            <a:avLst/>
          </a:prstGeom>
        </p:spPr>
      </p:pic>
      <p:sp>
        <p:nvSpPr>
          <p:cNvPr id="7" name="pole tekstowe 6">
            <a:extLst>
              <a:ext uri="{FF2B5EF4-FFF2-40B4-BE49-F238E27FC236}">
                <a16:creationId xmlns:a16="http://schemas.microsoft.com/office/drawing/2014/main" id="{C2DF5A5D-5133-4DF3-B32C-FFD1E84AA961}"/>
              </a:ext>
            </a:extLst>
          </p:cNvPr>
          <p:cNvSpPr txBox="1"/>
          <p:nvPr/>
        </p:nvSpPr>
        <p:spPr>
          <a:xfrm>
            <a:off x="17793816" y="5475128"/>
            <a:ext cx="7812721" cy="584775"/>
          </a:xfrm>
          <a:prstGeom prst="rect">
            <a:avLst/>
          </a:prstGeom>
          <a:noFill/>
        </p:spPr>
        <p:txBody>
          <a:bodyPr wrap="square" rtlCol="0">
            <a:spAutoFit/>
          </a:bodyPr>
          <a:lstStyle/>
          <a:p>
            <a:pPr eaLnBrk="1" hangingPunct="1">
              <a:buClrTx/>
              <a:buFontTx/>
              <a:buNone/>
            </a:pPr>
            <a:r>
              <a:rPr lang="en-US" altLang="en-US" sz="3200" dirty="0">
                <a:solidFill>
                  <a:schemeClr val="tx1"/>
                </a:solidFill>
                <a:latin typeface="Gotham Black" pitchFamily="50" charset="0"/>
                <a:cs typeface="Gotham Black" pitchFamily="50" charset="0"/>
              </a:rPr>
              <a:t>THANK YOU FOR YOUR ATTENTION </a:t>
            </a:r>
          </a:p>
        </p:txBody>
      </p:sp>
      <p:pic>
        <p:nvPicPr>
          <p:cNvPr id="2" name="Obraz 1">
            <a:extLst>
              <a:ext uri="{FF2B5EF4-FFF2-40B4-BE49-F238E27FC236}">
                <a16:creationId xmlns:a16="http://schemas.microsoft.com/office/drawing/2014/main" id="{617541A2-3E39-F657-D0E2-CA39A1F99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7752" y="2022881"/>
            <a:ext cx="4071731" cy="3117230"/>
          </a:xfrm>
          <a:prstGeom prst="rect">
            <a:avLst/>
          </a:prstGeom>
        </p:spPr>
      </p:pic>
      <p:pic>
        <p:nvPicPr>
          <p:cNvPr id="5" name="Obraz 4">
            <a:extLst>
              <a:ext uri="{FF2B5EF4-FFF2-40B4-BE49-F238E27FC236}">
                <a16:creationId xmlns:a16="http://schemas.microsoft.com/office/drawing/2014/main" id="{A4852DC1-DB60-8DCE-3310-240E9BB0F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5498" y="2327156"/>
            <a:ext cx="13582806" cy="9059625"/>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5A53E0F4-E41D-4792-A19E-FD4D2B6749E0}"/>
              </a:ext>
            </a:extLst>
          </p:cNvPr>
          <p:cNvSpPr txBox="1">
            <a:spLocks noChangeArrowheads="1"/>
          </p:cNvSpPr>
          <p:nvPr/>
        </p:nvSpPr>
        <p:spPr bwMode="auto">
          <a:xfrm>
            <a:off x="26531928" y="14911768"/>
            <a:ext cx="179536" cy="37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fld id="{836ABAD2-0119-417B-A36D-46E34FAE8FE9}" type="slidenum">
              <a:rPr lang="en-US" altLang="en-US" sz="2444">
                <a:solidFill>
                  <a:srgbClr val="687189"/>
                </a:solidFill>
              </a:rPr>
              <a:pPr algn="r" eaLnBrk="1" hangingPunct="1">
                <a:buClrTx/>
                <a:buFontTx/>
                <a:buNone/>
              </a:pPr>
              <a:t>4</a:t>
            </a:fld>
            <a:endParaRPr lang="en-US" altLang="en-US" sz="2444">
              <a:solidFill>
                <a:srgbClr val="687189"/>
              </a:solidFill>
            </a:endParaRPr>
          </a:p>
        </p:txBody>
      </p:sp>
      <p:sp>
        <p:nvSpPr>
          <p:cNvPr id="28" name="Freeform 16">
            <a:extLst>
              <a:ext uri="{FF2B5EF4-FFF2-40B4-BE49-F238E27FC236}">
                <a16:creationId xmlns:a16="http://schemas.microsoft.com/office/drawing/2014/main" id="{797E3B1A-F820-4D01-BAB4-49071FD7A334}"/>
              </a:ext>
            </a:extLst>
          </p:cNvPr>
          <p:cNvSpPr>
            <a:spLocks noChangeArrowheads="1"/>
          </p:cNvSpPr>
          <p:nvPr/>
        </p:nvSpPr>
        <p:spPr bwMode="auto">
          <a:xfrm>
            <a:off x="13065995" y="1636770"/>
            <a:ext cx="1764" cy="11722424"/>
          </a:xfrm>
          <a:custGeom>
            <a:avLst/>
            <a:gdLst>
              <a:gd name="T0" fmla="*/ 0 w 1"/>
              <a:gd name="T1" fmla="*/ 2147483647 h 29308"/>
              <a:gd name="T2" fmla="*/ 0 w 1"/>
              <a:gd name="T3" fmla="*/ 0 h 29308"/>
              <a:gd name="T4" fmla="*/ 0 60000 65536"/>
              <a:gd name="T5" fmla="*/ 0 60000 65536"/>
              <a:gd name="T6" fmla="*/ 0 w 1"/>
              <a:gd name="T7" fmla="*/ 0 h 29308"/>
              <a:gd name="T8" fmla="*/ 1 w 1"/>
              <a:gd name="T9" fmla="*/ 29308 h 29308"/>
            </a:gdLst>
            <a:ahLst/>
            <a:cxnLst>
              <a:cxn ang="T4">
                <a:pos x="T0" y="T1"/>
              </a:cxn>
              <a:cxn ang="T5">
                <a:pos x="T2" y="T3"/>
              </a:cxn>
            </a:cxnLst>
            <a:rect l="T6" t="T7" r="T8" b="T9"/>
            <a:pathLst>
              <a:path w="1" h="29308">
                <a:moveTo>
                  <a:pt x="0" y="29307"/>
                </a:moveTo>
                <a:lnTo>
                  <a:pt x="0" y="0"/>
                </a:lnTo>
              </a:path>
            </a:pathLst>
          </a:custGeom>
          <a:noFill/>
          <a:ln w="25560" cap="sq">
            <a:solidFill>
              <a:srgbClr val="D9D8D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29" name="Group 17">
            <a:extLst>
              <a:ext uri="{FF2B5EF4-FFF2-40B4-BE49-F238E27FC236}">
                <a16:creationId xmlns:a16="http://schemas.microsoft.com/office/drawing/2014/main" id="{58B6ED78-6AF0-4E52-8FEF-93C9EB308F05}"/>
              </a:ext>
            </a:extLst>
          </p:cNvPr>
          <p:cNvGrpSpPr>
            <a:grpSpLocks/>
          </p:cNvGrpSpPr>
          <p:nvPr/>
        </p:nvGrpSpPr>
        <p:grpSpPr bwMode="auto">
          <a:xfrm>
            <a:off x="12275799" y="2852050"/>
            <a:ext cx="1578630" cy="791960"/>
            <a:chOff x="7232" y="2645"/>
            <a:chExt cx="895" cy="449"/>
          </a:xfrm>
        </p:grpSpPr>
        <p:sp>
          <p:nvSpPr>
            <p:cNvPr id="30" name="AutoShape 18">
              <a:extLst>
                <a:ext uri="{FF2B5EF4-FFF2-40B4-BE49-F238E27FC236}">
                  <a16:creationId xmlns:a16="http://schemas.microsoft.com/office/drawing/2014/main" id="{D3F33716-396E-4FA6-B74B-85BD3E778D33}"/>
                </a:ext>
              </a:extLst>
            </p:cNvPr>
            <p:cNvSpPr>
              <a:spLocks noChangeArrowheads="1"/>
            </p:cNvSpPr>
            <p:nvPr/>
          </p:nvSpPr>
          <p:spPr bwMode="auto">
            <a:xfrm>
              <a:off x="7232" y="2645"/>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31" name="Rectangle 19">
              <a:extLst>
                <a:ext uri="{FF2B5EF4-FFF2-40B4-BE49-F238E27FC236}">
                  <a16:creationId xmlns:a16="http://schemas.microsoft.com/office/drawing/2014/main" id="{8059D31D-77F1-4C1C-8471-8A3455CADC95}"/>
                </a:ext>
              </a:extLst>
            </p:cNvPr>
            <p:cNvSpPr>
              <a:spLocks noChangeArrowheads="1"/>
            </p:cNvSpPr>
            <p:nvPr/>
          </p:nvSpPr>
          <p:spPr bwMode="auto">
            <a:xfrm>
              <a:off x="7407" y="2711"/>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1993</a:t>
              </a:r>
            </a:p>
          </p:txBody>
        </p:sp>
      </p:grpSp>
      <p:grpSp>
        <p:nvGrpSpPr>
          <p:cNvPr id="32" name="Group 20">
            <a:extLst>
              <a:ext uri="{FF2B5EF4-FFF2-40B4-BE49-F238E27FC236}">
                <a16:creationId xmlns:a16="http://schemas.microsoft.com/office/drawing/2014/main" id="{8F607294-6805-44FA-BDD1-381FF9B070A3}"/>
              </a:ext>
            </a:extLst>
          </p:cNvPr>
          <p:cNvGrpSpPr>
            <a:grpSpLocks/>
          </p:cNvGrpSpPr>
          <p:nvPr/>
        </p:nvGrpSpPr>
        <p:grpSpPr bwMode="auto">
          <a:xfrm>
            <a:off x="14265401" y="2407567"/>
            <a:ext cx="7120588" cy="1444579"/>
            <a:chOff x="8118" y="2393"/>
            <a:chExt cx="4037" cy="819"/>
          </a:xfrm>
        </p:grpSpPr>
        <p:sp>
          <p:nvSpPr>
            <p:cNvPr id="33" name="Rectangle 21">
              <a:extLst>
                <a:ext uri="{FF2B5EF4-FFF2-40B4-BE49-F238E27FC236}">
                  <a16:creationId xmlns:a16="http://schemas.microsoft.com/office/drawing/2014/main" id="{C3E8888B-1A92-456B-83A9-D7DD06ACC510}"/>
                </a:ext>
              </a:extLst>
            </p:cNvPr>
            <p:cNvSpPr>
              <a:spLocks noChangeArrowheads="1"/>
            </p:cNvSpPr>
            <p:nvPr/>
          </p:nvSpPr>
          <p:spPr bwMode="auto">
            <a:xfrm>
              <a:off x="8118" y="2393"/>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25 VIII 1993</a:t>
              </a:r>
            </a:p>
          </p:txBody>
        </p:sp>
        <p:sp>
          <p:nvSpPr>
            <p:cNvPr id="34" name="Rectangle 22">
              <a:extLst>
                <a:ext uri="{FF2B5EF4-FFF2-40B4-BE49-F238E27FC236}">
                  <a16:creationId xmlns:a16="http://schemas.microsoft.com/office/drawing/2014/main" id="{C0B68AEE-199C-4CCE-9954-9602A8226F9C}"/>
                </a:ext>
              </a:extLst>
            </p:cNvPr>
            <p:cNvSpPr>
              <a:spLocks noChangeArrowheads="1"/>
            </p:cNvSpPr>
            <p:nvPr/>
          </p:nvSpPr>
          <p:spPr bwMode="auto">
            <a:xfrm>
              <a:off x="9086" y="2689"/>
              <a:ext cx="306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consent of the Polish Bishops' Conference to the establishment of a theological faculty at the future University of Opole.</a:t>
              </a:r>
            </a:p>
          </p:txBody>
        </p:sp>
        <p:sp>
          <p:nvSpPr>
            <p:cNvPr id="35" name="Rectangle 23">
              <a:extLst>
                <a:ext uri="{FF2B5EF4-FFF2-40B4-BE49-F238E27FC236}">
                  <a16:creationId xmlns:a16="http://schemas.microsoft.com/office/drawing/2014/main" id="{06758E9C-6873-48FB-8BC1-1AAEB891F3A9}"/>
                </a:ext>
              </a:extLst>
            </p:cNvPr>
            <p:cNvSpPr>
              <a:spLocks noChangeArrowheads="1"/>
            </p:cNvSpPr>
            <p:nvPr/>
          </p:nvSpPr>
          <p:spPr bwMode="auto">
            <a:xfrm>
              <a:off x="8616" y="2511"/>
              <a:ext cx="21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36" name="Group 24">
            <a:extLst>
              <a:ext uri="{FF2B5EF4-FFF2-40B4-BE49-F238E27FC236}">
                <a16:creationId xmlns:a16="http://schemas.microsoft.com/office/drawing/2014/main" id="{29AD6AE0-C93E-439B-A2A5-83F900209924}"/>
              </a:ext>
            </a:extLst>
          </p:cNvPr>
          <p:cNvGrpSpPr>
            <a:grpSpLocks/>
          </p:cNvGrpSpPr>
          <p:nvPr/>
        </p:nvGrpSpPr>
        <p:grpSpPr bwMode="auto">
          <a:xfrm>
            <a:off x="12275799" y="4979231"/>
            <a:ext cx="1578630" cy="791960"/>
            <a:chOff x="7232" y="3851"/>
            <a:chExt cx="895" cy="449"/>
          </a:xfrm>
        </p:grpSpPr>
        <p:sp>
          <p:nvSpPr>
            <p:cNvPr id="37" name="AutoShape 25">
              <a:extLst>
                <a:ext uri="{FF2B5EF4-FFF2-40B4-BE49-F238E27FC236}">
                  <a16:creationId xmlns:a16="http://schemas.microsoft.com/office/drawing/2014/main" id="{4DF9039F-7093-4A07-A830-7C9063D59179}"/>
                </a:ext>
              </a:extLst>
            </p:cNvPr>
            <p:cNvSpPr>
              <a:spLocks noChangeArrowheads="1"/>
            </p:cNvSpPr>
            <p:nvPr/>
          </p:nvSpPr>
          <p:spPr bwMode="auto">
            <a:xfrm>
              <a:off x="7232" y="3851"/>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38" name="Rectangle 26">
              <a:extLst>
                <a:ext uri="{FF2B5EF4-FFF2-40B4-BE49-F238E27FC236}">
                  <a16:creationId xmlns:a16="http://schemas.microsoft.com/office/drawing/2014/main" id="{B2544890-914F-41B4-AAAF-2655445A771C}"/>
                </a:ext>
              </a:extLst>
            </p:cNvPr>
            <p:cNvSpPr>
              <a:spLocks noChangeArrowheads="1"/>
            </p:cNvSpPr>
            <p:nvPr/>
          </p:nvSpPr>
          <p:spPr bwMode="auto">
            <a:xfrm>
              <a:off x="7407" y="3917"/>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1993</a:t>
              </a:r>
            </a:p>
          </p:txBody>
        </p:sp>
      </p:grpSp>
      <p:grpSp>
        <p:nvGrpSpPr>
          <p:cNvPr id="39" name="Group 27">
            <a:extLst>
              <a:ext uri="{FF2B5EF4-FFF2-40B4-BE49-F238E27FC236}">
                <a16:creationId xmlns:a16="http://schemas.microsoft.com/office/drawing/2014/main" id="{71604C7D-9369-48DC-8E9B-670695EB4D66}"/>
              </a:ext>
            </a:extLst>
          </p:cNvPr>
          <p:cNvGrpSpPr>
            <a:grpSpLocks/>
          </p:cNvGrpSpPr>
          <p:nvPr/>
        </p:nvGrpSpPr>
        <p:grpSpPr bwMode="auto">
          <a:xfrm>
            <a:off x="4400292" y="4619408"/>
            <a:ext cx="7018285" cy="1668584"/>
            <a:chOff x="2767" y="3647"/>
            <a:chExt cx="3979" cy="946"/>
          </a:xfrm>
        </p:grpSpPr>
        <p:sp>
          <p:nvSpPr>
            <p:cNvPr id="40" name="Rectangle 28">
              <a:extLst>
                <a:ext uri="{FF2B5EF4-FFF2-40B4-BE49-F238E27FC236}">
                  <a16:creationId xmlns:a16="http://schemas.microsoft.com/office/drawing/2014/main" id="{11310315-ED4A-4F39-9C1A-19FB7F6B7994}"/>
                </a:ext>
              </a:extLst>
            </p:cNvPr>
            <p:cNvSpPr>
              <a:spLocks noChangeArrowheads="1"/>
            </p:cNvSpPr>
            <p:nvPr/>
          </p:nvSpPr>
          <p:spPr bwMode="auto">
            <a:xfrm>
              <a:off x="2767" y="3647"/>
              <a:ext cx="331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222" dirty="0">
                  <a:solidFill>
                    <a:srgbClr val="7D87A4"/>
                  </a:solidFill>
                  <a:latin typeface="Gotham Bold" pitchFamily="50" charset="0"/>
                  <a:cs typeface="Gotham Bold" pitchFamily="50" charset="0"/>
                </a:rPr>
                <a:t>17 XI 1993</a:t>
              </a:r>
            </a:p>
          </p:txBody>
        </p:sp>
        <p:sp>
          <p:nvSpPr>
            <p:cNvPr id="41" name="Rectangle 29">
              <a:extLst>
                <a:ext uri="{FF2B5EF4-FFF2-40B4-BE49-F238E27FC236}">
                  <a16:creationId xmlns:a16="http://schemas.microsoft.com/office/drawing/2014/main" id="{22E32C30-3076-495F-B2D6-95E432B1FBED}"/>
                </a:ext>
              </a:extLst>
            </p:cNvPr>
            <p:cNvSpPr>
              <a:spLocks noChangeArrowheads="1"/>
            </p:cNvSpPr>
            <p:nvPr/>
          </p:nvSpPr>
          <p:spPr bwMode="auto">
            <a:xfrm>
              <a:off x="2777" y="3895"/>
              <a:ext cx="3294"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a:buClrTx/>
                <a:buFont typeface="Open Sans Light" pitchFamily="34" charset="0"/>
                <a:buNone/>
              </a:pPr>
              <a:r>
                <a:rPr lang="en-GB" altLang="en-US" sz="2000" dirty="0">
                  <a:solidFill>
                    <a:srgbClr val="7D87A4"/>
                  </a:solidFill>
                </a:rPr>
                <a:t>The referral of the parliamentary bill on the establishment of the University of Opole, to the Commission for Education, Science and Technical Progress.</a:t>
              </a:r>
            </a:p>
          </p:txBody>
        </p:sp>
        <p:sp>
          <p:nvSpPr>
            <p:cNvPr id="42" name="Rectangle 30">
              <a:extLst>
                <a:ext uri="{FF2B5EF4-FFF2-40B4-BE49-F238E27FC236}">
                  <a16:creationId xmlns:a16="http://schemas.microsoft.com/office/drawing/2014/main" id="{EFC70635-1EC0-4F1B-87DB-2BEF9B690F38}"/>
                </a:ext>
              </a:extLst>
            </p:cNvPr>
            <p:cNvSpPr>
              <a:spLocks noChangeArrowheads="1"/>
            </p:cNvSpPr>
            <p:nvPr/>
          </p:nvSpPr>
          <p:spPr bwMode="auto">
            <a:xfrm>
              <a:off x="6505" y="3717"/>
              <a:ext cx="24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43" name="Group 31">
            <a:extLst>
              <a:ext uri="{FF2B5EF4-FFF2-40B4-BE49-F238E27FC236}">
                <a16:creationId xmlns:a16="http://schemas.microsoft.com/office/drawing/2014/main" id="{8DEE4AF4-D518-4C0E-92B8-ED1480FEC54D}"/>
              </a:ext>
            </a:extLst>
          </p:cNvPr>
          <p:cNvGrpSpPr>
            <a:grpSpLocks/>
          </p:cNvGrpSpPr>
          <p:nvPr/>
        </p:nvGrpSpPr>
        <p:grpSpPr bwMode="auto">
          <a:xfrm>
            <a:off x="12275799" y="7041149"/>
            <a:ext cx="1578630" cy="793724"/>
            <a:chOff x="7232" y="5020"/>
            <a:chExt cx="895" cy="450"/>
          </a:xfrm>
        </p:grpSpPr>
        <p:sp>
          <p:nvSpPr>
            <p:cNvPr id="44" name="AutoShape 32">
              <a:extLst>
                <a:ext uri="{FF2B5EF4-FFF2-40B4-BE49-F238E27FC236}">
                  <a16:creationId xmlns:a16="http://schemas.microsoft.com/office/drawing/2014/main" id="{B71ABF31-6CD2-4615-8C9E-583563A94BBE}"/>
                </a:ext>
              </a:extLst>
            </p:cNvPr>
            <p:cNvSpPr>
              <a:spLocks noChangeArrowheads="1"/>
            </p:cNvSpPr>
            <p:nvPr/>
          </p:nvSpPr>
          <p:spPr bwMode="auto">
            <a:xfrm>
              <a:off x="7232" y="5020"/>
              <a:ext cx="895" cy="450"/>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45" name="Rectangle 33">
              <a:extLst>
                <a:ext uri="{FF2B5EF4-FFF2-40B4-BE49-F238E27FC236}">
                  <a16:creationId xmlns:a16="http://schemas.microsoft.com/office/drawing/2014/main" id="{5CD0220D-409A-4B88-B066-66AD5EEE3E64}"/>
                </a:ext>
              </a:extLst>
            </p:cNvPr>
            <p:cNvSpPr>
              <a:spLocks noChangeArrowheads="1"/>
            </p:cNvSpPr>
            <p:nvPr/>
          </p:nvSpPr>
          <p:spPr bwMode="auto">
            <a:xfrm>
              <a:off x="7407" y="5087"/>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1994</a:t>
              </a:r>
            </a:p>
          </p:txBody>
        </p:sp>
      </p:grpSp>
      <p:grpSp>
        <p:nvGrpSpPr>
          <p:cNvPr id="46" name="Group 34">
            <a:extLst>
              <a:ext uri="{FF2B5EF4-FFF2-40B4-BE49-F238E27FC236}">
                <a16:creationId xmlns:a16="http://schemas.microsoft.com/office/drawing/2014/main" id="{A42C749A-D8FC-4756-B165-6EC5926B8104}"/>
              </a:ext>
            </a:extLst>
          </p:cNvPr>
          <p:cNvGrpSpPr>
            <a:grpSpLocks/>
          </p:cNvGrpSpPr>
          <p:nvPr/>
        </p:nvGrpSpPr>
        <p:grpSpPr bwMode="auto">
          <a:xfrm>
            <a:off x="14186029" y="6683101"/>
            <a:ext cx="7199960" cy="1358152"/>
            <a:chOff x="8073" y="4817"/>
            <a:chExt cx="4082" cy="770"/>
          </a:xfrm>
        </p:grpSpPr>
        <p:sp>
          <p:nvSpPr>
            <p:cNvPr id="47" name="Rectangle 35">
              <a:extLst>
                <a:ext uri="{FF2B5EF4-FFF2-40B4-BE49-F238E27FC236}">
                  <a16:creationId xmlns:a16="http://schemas.microsoft.com/office/drawing/2014/main" id="{C8CEFDDA-E13B-4F75-A4B4-73BB3C3600FF}"/>
                </a:ext>
              </a:extLst>
            </p:cNvPr>
            <p:cNvSpPr>
              <a:spLocks noChangeArrowheads="1"/>
            </p:cNvSpPr>
            <p:nvPr/>
          </p:nvSpPr>
          <p:spPr bwMode="auto">
            <a:xfrm>
              <a:off x="8073" y="4817"/>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10 III 1994</a:t>
              </a:r>
            </a:p>
          </p:txBody>
        </p:sp>
        <p:sp>
          <p:nvSpPr>
            <p:cNvPr id="48" name="Rectangle 36">
              <a:extLst>
                <a:ext uri="{FF2B5EF4-FFF2-40B4-BE49-F238E27FC236}">
                  <a16:creationId xmlns:a16="http://schemas.microsoft.com/office/drawing/2014/main" id="{C06DC716-8F8C-4544-BB61-CB329ED17F45}"/>
                </a:ext>
              </a:extLst>
            </p:cNvPr>
            <p:cNvSpPr>
              <a:spLocks noChangeArrowheads="1"/>
            </p:cNvSpPr>
            <p:nvPr/>
          </p:nvSpPr>
          <p:spPr bwMode="auto">
            <a:xfrm>
              <a:off x="9086" y="5064"/>
              <a:ext cx="306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Act on establishing the University of Opole was passed by the Lower Chamber of the Parliament of the Republic of Poland .</a:t>
              </a:r>
            </a:p>
          </p:txBody>
        </p:sp>
        <p:sp>
          <p:nvSpPr>
            <p:cNvPr id="49" name="Rectangle 37">
              <a:extLst>
                <a:ext uri="{FF2B5EF4-FFF2-40B4-BE49-F238E27FC236}">
                  <a16:creationId xmlns:a16="http://schemas.microsoft.com/office/drawing/2014/main" id="{D23977B5-8615-4B4D-94A1-8BAA5A7BBBD2}"/>
                </a:ext>
              </a:extLst>
            </p:cNvPr>
            <p:cNvSpPr>
              <a:spLocks noChangeArrowheads="1"/>
            </p:cNvSpPr>
            <p:nvPr/>
          </p:nvSpPr>
          <p:spPr bwMode="auto">
            <a:xfrm>
              <a:off x="8640" y="4887"/>
              <a:ext cx="16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50" name="Group 38">
            <a:extLst>
              <a:ext uri="{FF2B5EF4-FFF2-40B4-BE49-F238E27FC236}">
                <a16:creationId xmlns:a16="http://schemas.microsoft.com/office/drawing/2014/main" id="{D7F02A8B-2D47-4C44-AD7A-DABC15A01408}"/>
              </a:ext>
            </a:extLst>
          </p:cNvPr>
          <p:cNvGrpSpPr>
            <a:grpSpLocks/>
          </p:cNvGrpSpPr>
          <p:nvPr/>
        </p:nvGrpSpPr>
        <p:grpSpPr bwMode="auto">
          <a:xfrm>
            <a:off x="12275799" y="9104832"/>
            <a:ext cx="1578630" cy="791961"/>
            <a:chOff x="7232" y="6190"/>
            <a:chExt cx="895" cy="449"/>
          </a:xfrm>
        </p:grpSpPr>
        <p:sp>
          <p:nvSpPr>
            <p:cNvPr id="51" name="AutoShape 39">
              <a:extLst>
                <a:ext uri="{FF2B5EF4-FFF2-40B4-BE49-F238E27FC236}">
                  <a16:creationId xmlns:a16="http://schemas.microsoft.com/office/drawing/2014/main" id="{FCD64786-A5A1-4D79-B1A8-02513A837EB1}"/>
                </a:ext>
              </a:extLst>
            </p:cNvPr>
            <p:cNvSpPr>
              <a:spLocks noChangeArrowheads="1"/>
            </p:cNvSpPr>
            <p:nvPr/>
          </p:nvSpPr>
          <p:spPr bwMode="auto">
            <a:xfrm>
              <a:off x="7232" y="6190"/>
              <a:ext cx="895" cy="449"/>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52" name="Rectangle 40">
              <a:extLst>
                <a:ext uri="{FF2B5EF4-FFF2-40B4-BE49-F238E27FC236}">
                  <a16:creationId xmlns:a16="http://schemas.microsoft.com/office/drawing/2014/main" id="{7B225669-2CAC-4B71-AD56-050537A0957B}"/>
                </a:ext>
              </a:extLst>
            </p:cNvPr>
            <p:cNvSpPr>
              <a:spLocks noChangeArrowheads="1"/>
            </p:cNvSpPr>
            <p:nvPr/>
          </p:nvSpPr>
          <p:spPr bwMode="auto">
            <a:xfrm>
              <a:off x="7407" y="6256"/>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1994</a:t>
              </a:r>
            </a:p>
          </p:txBody>
        </p:sp>
      </p:grpSp>
      <p:grpSp>
        <p:nvGrpSpPr>
          <p:cNvPr id="53" name="Group 41">
            <a:extLst>
              <a:ext uri="{FF2B5EF4-FFF2-40B4-BE49-F238E27FC236}">
                <a16:creationId xmlns:a16="http://schemas.microsoft.com/office/drawing/2014/main" id="{73CE275B-C8DC-431A-86A7-9C3D09BAAAF0}"/>
              </a:ext>
            </a:extLst>
          </p:cNvPr>
          <p:cNvGrpSpPr>
            <a:grpSpLocks/>
          </p:cNvGrpSpPr>
          <p:nvPr/>
        </p:nvGrpSpPr>
        <p:grpSpPr bwMode="auto">
          <a:xfrm>
            <a:off x="4878290" y="8745017"/>
            <a:ext cx="6556162" cy="1359915"/>
            <a:chOff x="3038" y="5986"/>
            <a:chExt cx="3717" cy="771"/>
          </a:xfrm>
        </p:grpSpPr>
        <p:sp>
          <p:nvSpPr>
            <p:cNvPr id="54" name="Rectangle 42">
              <a:extLst>
                <a:ext uri="{FF2B5EF4-FFF2-40B4-BE49-F238E27FC236}">
                  <a16:creationId xmlns:a16="http://schemas.microsoft.com/office/drawing/2014/main" id="{451A2899-1638-4218-B1EC-9A6AF605006C}"/>
                </a:ext>
              </a:extLst>
            </p:cNvPr>
            <p:cNvSpPr>
              <a:spLocks noChangeArrowheads="1"/>
            </p:cNvSpPr>
            <p:nvPr/>
          </p:nvSpPr>
          <p:spPr bwMode="auto">
            <a:xfrm>
              <a:off x="3038" y="5986"/>
              <a:ext cx="309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222" dirty="0">
                  <a:solidFill>
                    <a:srgbClr val="7D87A4"/>
                  </a:solidFill>
                  <a:latin typeface="Gotham Bold" pitchFamily="50" charset="0"/>
                  <a:cs typeface="Gotham Bold" pitchFamily="50" charset="0"/>
                </a:rPr>
                <a:t>23 III 1994</a:t>
              </a:r>
            </a:p>
          </p:txBody>
        </p:sp>
        <p:sp>
          <p:nvSpPr>
            <p:cNvPr id="55" name="Rectangle 43">
              <a:extLst>
                <a:ext uri="{FF2B5EF4-FFF2-40B4-BE49-F238E27FC236}">
                  <a16:creationId xmlns:a16="http://schemas.microsoft.com/office/drawing/2014/main" id="{B36D136D-D31F-42F9-86B5-050B464BA2F3}"/>
                </a:ext>
              </a:extLst>
            </p:cNvPr>
            <p:cNvSpPr>
              <a:spLocks noChangeArrowheads="1"/>
            </p:cNvSpPr>
            <p:nvPr/>
          </p:nvSpPr>
          <p:spPr bwMode="auto">
            <a:xfrm>
              <a:off x="3048" y="6234"/>
              <a:ext cx="307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a:buClrTx/>
                <a:buFont typeface="Open Sans Light" pitchFamily="34" charset="0"/>
                <a:buNone/>
              </a:pPr>
              <a:r>
                <a:rPr lang="en-GB" altLang="en-US" sz="2000" dirty="0">
                  <a:solidFill>
                    <a:srgbClr val="7D87A4"/>
                  </a:solidFill>
                </a:rPr>
                <a:t> The Act on establishing the University of Opole was passed by the Senate of the Republic of Poland.</a:t>
              </a:r>
            </a:p>
          </p:txBody>
        </p:sp>
        <p:sp>
          <p:nvSpPr>
            <p:cNvPr id="56" name="Rectangle 44">
              <a:extLst>
                <a:ext uri="{FF2B5EF4-FFF2-40B4-BE49-F238E27FC236}">
                  <a16:creationId xmlns:a16="http://schemas.microsoft.com/office/drawing/2014/main" id="{81312808-9730-4FD5-BD87-973B0032BA83}"/>
                </a:ext>
              </a:extLst>
            </p:cNvPr>
            <p:cNvSpPr>
              <a:spLocks noChangeArrowheads="1"/>
            </p:cNvSpPr>
            <p:nvPr/>
          </p:nvSpPr>
          <p:spPr bwMode="auto">
            <a:xfrm>
              <a:off x="6514" y="6056"/>
              <a:ext cx="241"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grpSp>
        <p:nvGrpSpPr>
          <p:cNvPr id="57" name="Group 45">
            <a:extLst>
              <a:ext uri="{FF2B5EF4-FFF2-40B4-BE49-F238E27FC236}">
                <a16:creationId xmlns:a16="http://schemas.microsoft.com/office/drawing/2014/main" id="{2D4C309A-4653-4C9F-98E7-13D973A67818}"/>
              </a:ext>
            </a:extLst>
          </p:cNvPr>
          <p:cNvGrpSpPr>
            <a:grpSpLocks/>
          </p:cNvGrpSpPr>
          <p:nvPr/>
        </p:nvGrpSpPr>
        <p:grpSpPr bwMode="auto">
          <a:xfrm>
            <a:off x="12275799" y="11166752"/>
            <a:ext cx="1578630" cy="793724"/>
            <a:chOff x="7232" y="7359"/>
            <a:chExt cx="895" cy="450"/>
          </a:xfrm>
        </p:grpSpPr>
        <p:sp>
          <p:nvSpPr>
            <p:cNvPr id="58" name="AutoShape 46">
              <a:extLst>
                <a:ext uri="{FF2B5EF4-FFF2-40B4-BE49-F238E27FC236}">
                  <a16:creationId xmlns:a16="http://schemas.microsoft.com/office/drawing/2014/main" id="{3304E26A-0544-431C-93A7-3D455C1DAA02}"/>
                </a:ext>
              </a:extLst>
            </p:cNvPr>
            <p:cNvSpPr>
              <a:spLocks noChangeArrowheads="1"/>
            </p:cNvSpPr>
            <p:nvPr/>
          </p:nvSpPr>
          <p:spPr bwMode="auto">
            <a:xfrm>
              <a:off x="7232" y="7359"/>
              <a:ext cx="895" cy="450"/>
            </a:xfrm>
            <a:prstGeom prst="roundRect">
              <a:avLst>
                <a:gd name="adj" fmla="val 8009"/>
              </a:avLst>
            </a:prstGeom>
            <a:solidFill>
              <a:srgbClr val="D9D8DC"/>
            </a:solidFill>
            <a:ln w="50760" cap="sq">
              <a:solidFill>
                <a:srgbClr val="F6F6F6"/>
              </a:solidFill>
              <a:miter lim="800000"/>
              <a:headEnd/>
              <a:tailEnd/>
            </a:ln>
          </p:spPr>
          <p:txBody>
            <a:bodyPr wrap="none" anchor="ctr"/>
            <a:lstStyle/>
            <a:p>
              <a:endParaRPr lang="pl-PL" altLang="en-US" sz="2444"/>
            </a:p>
          </p:txBody>
        </p:sp>
        <p:sp>
          <p:nvSpPr>
            <p:cNvPr id="59" name="Rectangle 47">
              <a:extLst>
                <a:ext uri="{FF2B5EF4-FFF2-40B4-BE49-F238E27FC236}">
                  <a16:creationId xmlns:a16="http://schemas.microsoft.com/office/drawing/2014/main" id="{D87BB0DE-AB6F-48BB-A6D9-4B94344EC976}"/>
                </a:ext>
              </a:extLst>
            </p:cNvPr>
            <p:cNvSpPr>
              <a:spLocks noChangeArrowheads="1"/>
            </p:cNvSpPr>
            <p:nvPr/>
          </p:nvSpPr>
          <p:spPr bwMode="auto">
            <a:xfrm>
              <a:off x="7407" y="7425"/>
              <a:ext cx="54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889">
                  <a:solidFill>
                    <a:srgbClr val="A4A4A9"/>
                  </a:solidFill>
                  <a:latin typeface="Open Sans" pitchFamily="34" charset="0"/>
                  <a:cs typeface="Open Sans" pitchFamily="34" charset="0"/>
                </a:rPr>
                <a:t>1994</a:t>
              </a:r>
            </a:p>
          </p:txBody>
        </p:sp>
      </p:grpSp>
      <p:grpSp>
        <p:nvGrpSpPr>
          <p:cNvPr id="60" name="Group 48">
            <a:extLst>
              <a:ext uri="{FF2B5EF4-FFF2-40B4-BE49-F238E27FC236}">
                <a16:creationId xmlns:a16="http://schemas.microsoft.com/office/drawing/2014/main" id="{FEE0AE58-22D2-450A-A966-F92F5302A66A}"/>
              </a:ext>
            </a:extLst>
          </p:cNvPr>
          <p:cNvGrpSpPr>
            <a:grpSpLocks/>
          </p:cNvGrpSpPr>
          <p:nvPr/>
        </p:nvGrpSpPr>
        <p:grpSpPr bwMode="auto">
          <a:xfrm>
            <a:off x="14186029" y="10808700"/>
            <a:ext cx="7208779" cy="1358152"/>
            <a:chOff x="8073" y="7156"/>
            <a:chExt cx="4087" cy="770"/>
          </a:xfrm>
        </p:grpSpPr>
        <p:sp>
          <p:nvSpPr>
            <p:cNvPr id="61" name="Rectangle 49">
              <a:extLst>
                <a:ext uri="{FF2B5EF4-FFF2-40B4-BE49-F238E27FC236}">
                  <a16:creationId xmlns:a16="http://schemas.microsoft.com/office/drawing/2014/main" id="{F4338E16-8109-4700-921D-6A6BF726B5AA}"/>
                </a:ext>
              </a:extLst>
            </p:cNvPr>
            <p:cNvSpPr>
              <a:spLocks noChangeArrowheads="1"/>
            </p:cNvSpPr>
            <p:nvPr/>
          </p:nvSpPr>
          <p:spPr bwMode="auto">
            <a:xfrm>
              <a:off x="8073" y="7156"/>
              <a:ext cx="282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222" dirty="0">
                  <a:solidFill>
                    <a:srgbClr val="7D87A4"/>
                  </a:solidFill>
                  <a:latin typeface="Gotham Bold" pitchFamily="50" charset="0"/>
                  <a:cs typeface="Gotham Bold" pitchFamily="50" charset="0"/>
                </a:rPr>
                <a:t>18 IV 1994</a:t>
              </a:r>
            </a:p>
          </p:txBody>
        </p:sp>
        <p:sp>
          <p:nvSpPr>
            <p:cNvPr id="62" name="Rectangle 50">
              <a:extLst>
                <a:ext uri="{FF2B5EF4-FFF2-40B4-BE49-F238E27FC236}">
                  <a16:creationId xmlns:a16="http://schemas.microsoft.com/office/drawing/2014/main" id="{A800912F-DD86-4AD8-BABF-169613F3C174}"/>
                </a:ext>
              </a:extLst>
            </p:cNvPr>
            <p:cNvSpPr>
              <a:spLocks noChangeArrowheads="1"/>
            </p:cNvSpPr>
            <p:nvPr/>
          </p:nvSpPr>
          <p:spPr bwMode="auto">
            <a:xfrm>
              <a:off x="9091" y="7403"/>
              <a:ext cx="306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buClrTx/>
                <a:buFont typeface="Open Sans Light" pitchFamily="34" charset="0"/>
                <a:buNone/>
              </a:pPr>
              <a:r>
                <a:rPr lang="en-GB" altLang="en-US" sz="2000" dirty="0">
                  <a:solidFill>
                    <a:srgbClr val="7D87A4"/>
                  </a:solidFill>
                </a:rPr>
                <a:t>The Act on establishing the University of Opole was signed by Lech </a:t>
              </a:r>
              <a:r>
                <a:rPr lang="en-GB" altLang="en-US" sz="2000" dirty="0" err="1">
                  <a:solidFill>
                    <a:srgbClr val="7D87A4"/>
                  </a:solidFill>
                </a:rPr>
                <a:t>Wałęsa</a:t>
              </a:r>
              <a:r>
                <a:rPr lang="en-GB" altLang="en-US" sz="2000" dirty="0">
                  <a:solidFill>
                    <a:srgbClr val="7D87A4"/>
                  </a:solidFill>
                </a:rPr>
                <a:t>, President of the Republic of Poland.</a:t>
              </a:r>
            </a:p>
          </p:txBody>
        </p:sp>
        <p:sp>
          <p:nvSpPr>
            <p:cNvPr id="63" name="Rectangle 51">
              <a:extLst>
                <a:ext uri="{FF2B5EF4-FFF2-40B4-BE49-F238E27FC236}">
                  <a16:creationId xmlns:a16="http://schemas.microsoft.com/office/drawing/2014/main" id="{1AC3EF51-E1C3-43E0-817B-2513132F4F06}"/>
                </a:ext>
              </a:extLst>
            </p:cNvPr>
            <p:cNvSpPr>
              <a:spLocks noChangeArrowheads="1"/>
            </p:cNvSpPr>
            <p:nvPr/>
          </p:nvSpPr>
          <p:spPr bwMode="auto">
            <a:xfrm>
              <a:off x="8579" y="7226"/>
              <a:ext cx="14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pic>
        <p:nvPicPr>
          <p:cNvPr id="64" name="Obraz 63">
            <a:extLst>
              <a:ext uri="{FF2B5EF4-FFF2-40B4-BE49-F238E27FC236}">
                <a16:creationId xmlns:a16="http://schemas.microsoft.com/office/drawing/2014/main" id="{CC476F4E-EBFC-427D-9E80-0285DC518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62287" y="9381761"/>
            <a:ext cx="4984588" cy="4984588"/>
          </a:xfrm>
          <a:prstGeom prst="rect">
            <a:avLst/>
          </a:prstGeom>
        </p:spPr>
      </p:pic>
    </p:spTree>
    <p:extLst>
      <p:ext uri="{BB962C8B-B14F-4D97-AF65-F5344CB8AC3E}">
        <p14:creationId xmlns:p14="http://schemas.microsoft.com/office/powerpoint/2010/main" val="27371452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34E6C6EA-6184-4EAB-A51A-00F30426003A}"/>
              </a:ext>
            </a:extLst>
          </p:cNvPr>
          <p:cNvGrpSpPr>
            <a:grpSpLocks/>
          </p:cNvGrpSpPr>
          <p:nvPr/>
        </p:nvGrpSpPr>
        <p:grpSpPr bwMode="auto">
          <a:xfrm>
            <a:off x="13634648" y="5402791"/>
            <a:ext cx="4841717" cy="4841717"/>
            <a:chOff x="6305" y="3947"/>
            <a:chExt cx="2745" cy="2745"/>
          </a:xfrm>
        </p:grpSpPr>
        <p:sp>
          <p:nvSpPr>
            <p:cNvPr id="19503" name="Freeform 17">
              <a:extLst>
                <a:ext uri="{FF2B5EF4-FFF2-40B4-BE49-F238E27FC236}">
                  <a16:creationId xmlns:a16="http://schemas.microsoft.com/office/drawing/2014/main" id="{A7388133-0750-497B-B318-3CE001402D43}"/>
                </a:ext>
              </a:extLst>
            </p:cNvPr>
            <p:cNvSpPr>
              <a:spLocks noChangeArrowheads="1"/>
            </p:cNvSpPr>
            <p:nvPr/>
          </p:nvSpPr>
          <p:spPr bwMode="auto">
            <a:xfrm>
              <a:off x="6305" y="3947"/>
              <a:ext cx="2745" cy="2745"/>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 name="T15" fmla="*/ 0 w 19679"/>
                <a:gd name="T16" fmla="*/ 0 h 19679"/>
                <a:gd name="T17" fmla="*/ 19679 w 19679"/>
                <a:gd name="T18" fmla="*/ 19679 h 19679"/>
              </a:gdLst>
              <a:ahLst/>
              <a:cxnLst>
                <a:cxn ang="T10">
                  <a:pos x="T0" y="T1"/>
                </a:cxn>
                <a:cxn ang="T11">
                  <a:pos x="T2" y="T3"/>
                </a:cxn>
                <a:cxn ang="T12">
                  <a:pos x="T4" y="T5"/>
                </a:cxn>
                <a:cxn ang="T13">
                  <a:pos x="T6" y="T7"/>
                </a:cxn>
                <a:cxn ang="T14">
                  <a:pos x="T8" y="T9"/>
                </a:cxn>
              </a:cxnLst>
              <a:rect l="T15" t="T16" r="T17" b="T18"/>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1"/>
            </a:solidFill>
            <a:ln w="25560" cap="flat">
              <a:solidFill>
                <a:srgbClr val="D9D8DC"/>
              </a:solidFill>
              <a:miter lim="800000"/>
              <a:headEnd/>
              <a:tailEnd/>
            </a:ln>
          </p:spPr>
          <p:txBody>
            <a:bodyPr wrap="none" anchor="ctr"/>
            <a:lstStyle/>
            <a:p>
              <a:endParaRPr lang="en-US" sz="2444"/>
            </a:p>
          </p:txBody>
        </p:sp>
        <p:sp>
          <p:nvSpPr>
            <p:cNvPr id="19504" name="Rectangle 18">
              <a:extLst>
                <a:ext uri="{FF2B5EF4-FFF2-40B4-BE49-F238E27FC236}">
                  <a16:creationId xmlns:a16="http://schemas.microsoft.com/office/drawing/2014/main" id="{A72BCB8A-3BEC-40B1-8885-4A099BDD06A6}"/>
                </a:ext>
              </a:extLst>
            </p:cNvPr>
            <p:cNvSpPr>
              <a:spLocks noChangeArrowheads="1"/>
            </p:cNvSpPr>
            <p:nvPr/>
          </p:nvSpPr>
          <p:spPr bwMode="auto">
            <a:xfrm>
              <a:off x="6609" y="5021"/>
              <a:ext cx="213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grpSp>
      <p:sp>
        <p:nvSpPr>
          <p:cNvPr id="20500" name="Freeform 20">
            <a:extLst>
              <a:ext uri="{FF2B5EF4-FFF2-40B4-BE49-F238E27FC236}">
                <a16:creationId xmlns:a16="http://schemas.microsoft.com/office/drawing/2014/main" id="{F08F3FD4-A2DD-46CC-A6F8-EACF47E9F56D}"/>
              </a:ext>
            </a:extLst>
          </p:cNvPr>
          <p:cNvSpPr>
            <a:spLocks/>
          </p:cNvSpPr>
          <p:nvPr/>
        </p:nvSpPr>
        <p:spPr bwMode="auto">
          <a:xfrm>
            <a:off x="18001895" y="4323326"/>
            <a:ext cx="1411065" cy="1411065"/>
          </a:xfrm>
          <a:custGeom>
            <a:avLst/>
            <a:gdLst>
              <a:gd name="T0" fmla="*/ 0 w 3529"/>
              <a:gd name="T1" fmla="*/ 2147483647 h 3529"/>
              <a:gd name="T2" fmla="*/ 2147483647 w 3529"/>
              <a:gd name="T3" fmla="*/ 0 h 3529"/>
              <a:gd name="T4" fmla="*/ 0 60000 65536"/>
              <a:gd name="T5" fmla="*/ 0 60000 65536"/>
              <a:gd name="T6" fmla="*/ 0 w 3529"/>
              <a:gd name="T7" fmla="*/ 0 h 3529"/>
              <a:gd name="T8" fmla="*/ 3529 w 3529"/>
              <a:gd name="T9" fmla="*/ 3529 h 3529"/>
            </a:gdLst>
            <a:ahLst/>
            <a:cxnLst>
              <a:cxn ang="T4">
                <a:pos x="T0" y="T1"/>
              </a:cxn>
              <a:cxn ang="T5">
                <a:pos x="T2" y="T3"/>
              </a:cxn>
            </a:cxnLst>
            <a:rect l="T6" t="T7" r="T8" b="T9"/>
            <a:pathLst>
              <a:path w="3529" h="3529">
                <a:moveTo>
                  <a:pt x="0" y="3528"/>
                </a:moveTo>
                <a:lnTo>
                  <a:pt x="3528"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99" name="Group 22">
            <a:extLst>
              <a:ext uri="{FF2B5EF4-FFF2-40B4-BE49-F238E27FC236}">
                <a16:creationId xmlns:a16="http://schemas.microsoft.com/office/drawing/2014/main" id="{9421D365-B053-4EEE-848F-98CC6C1615BE}"/>
              </a:ext>
            </a:extLst>
          </p:cNvPr>
          <p:cNvGrpSpPr>
            <a:grpSpLocks/>
          </p:cNvGrpSpPr>
          <p:nvPr/>
        </p:nvGrpSpPr>
        <p:grpSpPr bwMode="auto">
          <a:xfrm>
            <a:off x="19450000" y="3545480"/>
            <a:ext cx="5050719" cy="774323"/>
            <a:chOff x="9868" y="2860"/>
            <a:chExt cx="3758" cy="439"/>
          </a:xfrm>
          <a:solidFill>
            <a:srgbClr val="FFFFFF"/>
          </a:solidFill>
        </p:grpSpPr>
        <p:sp>
          <p:nvSpPr>
            <p:cNvPr id="19501" name="AutoShape 23">
              <a:extLst>
                <a:ext uri="{FF2B5EF4-FFF2-40B4-BE49-F238E27FC236}">
                  <a16:creationId xmlns:a16="http://schemas.microsoft.com/office/drawing/2014/main" id="{E000A75D-A0ED-4AE2-975B-DB07BE7A37A8}"/>
                </a:ext>
              </a:extLst>
            </p:cNvPr>
            <p:cNvSpPr>
              <a:spLocks noChangeArrowheads="1"/>
            </p:cNvSpPr>
            <p:nvPr/>
          </p:nvSpPr>
          <p:spPr bwMode="auto">
            <a:xfrm>
              <a:off x="9868" y="2860"/>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502" name="Rectangle 24">
              <a:extLst>
                <a:ext uri="{FF2B5EF4-FFF2-40B4-BE49-F238E27FC236}">
                  <a16:creationId xmlns:a16="http://schemas.microsoft.com/office/drawing/2014/main" id="{733BC24B-1C20-441F-94F0-B71291EB89F5}"/>
                </a:ext>
              </a:extLst>
            </p:cNvPr>
            <p:cNvSpPr>
              <a:spLocks noChangeArrowheads="1"/>
            </p:cNvSpPr>
            <p:nvPr/>
          </p:nvSpPr>
          <p:spPr bwMode="auto">
            <a:xfrm>
              <a:off x="10410" y="2941"/>
              <a:ext cx="2675"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pl-PL" altLang="en-US" sz="2444" dirty="0">
                  <a:solidFill>
                    <a:schemeClr val="tx1"/>
                  </a:solidFill>
                  <a:latin typeface="Gotham Bold" pitchFamily="50" charset="0"/>
                  <a:cs typeface="Gotham Bold" pitchFamily="50" charset="0"/>
                </a:rPr>
                <a:t>77 FIELDS OF STUDY </a:t>
              </a:r>
            </a:p>
          </p:txBody>
        </p:sp>
      </p:grpSp>
      <p:sp>
        <p:nvSpPr>
          <p:cNvPr id="20506" name="Freeform 26">
            <a:extLst>
              <a:ext uri="{FF2B5EF4-FFF2-40B4-BE49-F238E27FC236}">
                <a16:creationId xmlns:a16="http://schemas.microsoft.com/office/drawing/2014/main" id="{1F8C3A08-E4CB-4571-A4FE-F4C801D3E4FB}"/>
              </a:ext>
            </a:extLst>
          </p:cNvPr>
          <p:cNvSpPr>
            <a:spLocks/>
          </p:cNvSpPr>
          <p:nvPr/>
        </p:nvSpPr>
        <p:spPr bwMode="auto">
          <a:xfrm>
            <a:off x="18707601" y="7796318"/>
            <a:ext cx="638507" cy="1764"/>
          </a:xfrm>
          <a:custGeom>
            <a:avLst/>
            <a:gdLst>
              <a:gd name="T0" fmla="*/ 0 w 1598"/>
              <a:gd name="T1" fmla="*/ 0 h 1"/>
              <a:gd name="T2" fmla="*/ 2147483647 w 1598"/>
              <a:gd name="T3" fmla="*/ 0 h 1"/>
              <a:gd name="T4" fmla="*/ 0 60000 65536"/>
              <a:gd name="T5" fmla="*/ 0 60000 65536"/>
              <a:gd name="T6" fmla="*/ 0 w 1598"/>
              <a:gd name="T7" fmla="*/ 0 h 1"/>
              <a:gd name="T8" fmla="*/ 1598 w 1598"/>
              <a:gd name="T9" fmla="*/ 1 h 1"/>
            </a:gdLst>
            <a:ahLst/>
            <a:cxnLst>
              <a:cxn ang="T4">
                <a:pos x="T0" y="T1"/>
              </a:cxn>
              <a:cxn ang="T5">
                <a:pos x="T2" y="T3"/>
              </a:cxn>
            </a:cxnLst>
            <a:rect l="T6" t="T7" r="T8" b="T9"/>
            <a:pathLst>
              <a:path w="1598" h="1">
                <a:moveTo>
                  <a:pt x="0" y="0"/>
                </a:moveTo>
                <a:lnTo>
                  <a:pt x="1597"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95" name="Group 28">
            <a:extLst>
              <a:ext uri="{FF2B5EF4-FFF2-40B4-BE49-F238E27FC236}">
                <a16:creationId xmlns:a16="http://schemas.microsoft.com/office/drawing/2014/main" id="{7D414E1B-4A44-4281-A4BA-086AE5213176}"/>
              </a:ext>
            </a:extLst>
          </p:cNvPr>
          <p:cNvGrpSpPr>
            <a:grpSpLocks/>
          </p:cNvGrpSpPr>
          <p:nvPr/>
        </p:nvGrpSpPr>
        <p:grpSpPr bwMode="auto">
          <a:xfrm>
            <a:off x="19458821" y="7387108"/>
            <a:ext cx="6616470" cy="774323"/>
            <a:chOff x="9879" y="4720"/>
            <a:chExt cx="4923" cy="439"/>
          </a:xfrm>
          <a:solidFill>
            <a:srgbClr val="FFFFFF"/>
          </a:solidFill>
        </p:grpSpPr>
        <p:sp>
          <p:nvSpPr>
            <p:cNvPr id="19497" name="AutoShape 29">
              <a:extLst>
                <a:ext uri="{FF2B5EF4-FFF2-40B4-BE49-F238E27FC236}">
                  <a16:creationId xmlns:a16="http://schemas.microsoft.com/office/drawing/2014/main" id="{AA6A195C-335D-4909-BD57-D69E9E9C4561}"/>
                </a:ext>
              </a:extLst>
            </p:cNvPr>
            <p:cNvSpPr>
              <a:spLocks noChangeArrowheads="1"/>
            </p:cNvSpPr>
            <p:nvPr/>
          </p:nvSpPr>
          <p:spPr bwMode="auto">
            <a:xfrm>
              <a:off x="9879" y="4720"/>
              <a:ext cx="4923"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98" name="Rectangle 30">
              <a:extLst>
                <a:ext uri="{FF2B5EF4-FFF2-40B4-BE49-F238E27FC236}">
                  <a16:creationId xmlns:a16="http://schemas.microsoft.com/office/drawing/2014/main" id="{BF53C6E5-8FFE-4B80-A590-236052C23D2F}"/>
                </a:ext>
              </a:extLst>
            </p:cNvPr>
            <p:cNvSpPr>
              <a:spLocks noChangeArrowheads="1"/>
            </p:cNvSpPr>
            <p:nvPr/>
          </p:nvSpPr>
          <p:spPr bwMode="auto">
            <a:xfrm>
              <a:off x="9968" y="4813"/>
              <a:ext cx="4789"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444" dirty="0">
                  <a:solidFill>
                    <a:schemeClr val="tx1"/>
                  </a:solidFill>
                  <a:latin typeface="Gotham Bold" pitchFamily="50" charset="0"/>
                  <a:cs typeface="Gotham Bold" pitchFamily="50" charset="0"/>
                </a:rPr>
                <a:t>1800 PLACES IN HALLS OF RESIDENCE</a:t>
              </a:r>
            </a:p>
          </p:txBody>
        </p:sp>
      </p:grpSp>
      <p:sp>
        <p:nvSpPr>
          <p:cNvPr id="20512" name="Freeform 32">
            <a:extLst>
              <a:ext uri="{FF2B5EF4-FFF2-40B4-BE49-F238E27FC236}">
                <a16:creationId xmlns:a16="http://schemas.microsoft.com/office/drawing/2014/main" id="{62EB89DF-1139-47E1-8246-2DEDDBD81789}"/>
              </a:ext>
            </a:extLst>
          </p:cNvPr>
          <p:cNvSpPr>
            <a:spLocks/>
          </p:cNvSpPr>
          <p:nvPr/>
        </p:nvSpPr>
        <p:spPr bwMode="auto">
          <a:xfrm>
            <a:off x="18001895" y="9699485"/>
            <a:ext cx="1411065" cy="1411065"/>
          </a:xfrm>
          <a:custGeom>
            <a:avLst/>
            <a:gdLst>
              <a:gd name="T0" fmla="*/ 0 w 3529"/>
              <a:gd name="T1" fmla="*/ 0 h 3529"/>
              <a:gd name="T2" fmla="*/ 2147483647 w 3529"/>
              <a:gd name="T3" fmla="*/ 2147483647 h 3529"/>
              <a:gd name="T4" fmla="*/ 0 60000 65536"/>
              <a:gd name="T5" fmla="*/ 0 60000 65536"/>
              <a:gd name="T6" fmla="*/ 0 w 3529"/>
              <a:gd name="T7" fmla="*/ 0 h 3529"/>
              <a:gd name="T8" fmla="*/ 3529 w 3529"/>
              <a:gd name="T9" fmla="*/ 3529 h 3529"/>
            </a:gdLst>
            <a:ahLst/>
            <a:cxnLst>
              <a:cxn ang="T4">
                <a:pos x="T0" y="T1"/>
              </a:cxn>
              <a:cxn ang="T5">
                <a:pos x="T2" y="T3"/>
              </a:cxn>
            </a:cxnLst>
            <a:rect l="T6" t="T7" r="T8" b="T9"/>
            <a:pathLst>
              <a:path w="3529" h="3529">
                <a:moveTo>
                  <a:pt x="0" y="0"/>
                </a:moveTo>
                <a:lnTo>
                  <a:pt x="3528" y="3528"/>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91" name="Group 34">
            <a:extLst>
              <a:ext uri="{FF2B5EF4-FFF2-40B4-BE49-F238E27FC236}">
                <a16:creationId xmlns:a16="http://schemas.microsoft.com/office/drawing/2014/main" id="{FBA8DF48-B42D-44B2-A6BC-24EE01ED24F1}"/>
              </a:ext>
            </a:extLst>
          </p:cNvPr>
          <p:cNvGrpSpPr>
            <a:grpSpLocks/>
          </p:cNvGrpSpPr>
          <p:nvPr/>
        </p:nvGrpSpPr>
        <p:grpSpPr bwMode="auto">
          <a:xfrm>
            <a:off x="19450000" y="11147598"/>
            <a:ext cx="5050719" cy="774323"/>
            <a:chOff x="9868" y="6581"/>
            <a:chExt cx="3758" cy="439"/>
          </a:xfrm>
          <a:solidFill>
            <a:srgbClr val="FFFFFF"/>
          </a:solidFill>
        </p:grpSpPr>
        <p:sp>
          <p:nvSpPr>
            <p:cNvPr id="19493" name="AutoShape 35">
              <a:extLst>
                <a:ext uri="{FF2B5EF4-FFF2-40B4-BE49-F238E27FC236}">
                  <a16:creationId xmlns:a16="http://schemas.microsoft.com/office/drawing/2014/main" id="{A27E034C-A0EC-4BB8-85C7-3C9EF20B7E44}"/>
                </a:ext>
              </a:extLst>
            </p:cNvPr>
            <p:cNvSpPr>
              <a:spLocks noChangeArrowheads="1"/>
            </p:cNvSpPr>
            <p:nvPr/>
          </p:nvSpPr>
          <p:spPr bwMode="auto">
            <a:xfrm>
              <a:off x="9868" y="6581"/>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94" name="Rectangle 36">
              <a:extLst>
                <a:ext uri="{FF2B5EF4-FFF2-40B4-BE49-F238E27FC236}">
                  <a16:creationId xmlns:a16="http://schemas.microsoft.com/office/drawing/2014/main" id="{B8B15830-05C2-4659-8073-DEC9679F1EC5}"/>
                </a:ext>
              </a:extLst>
            </p:cNvPr>
            <p:cNvSpPr>
              <a:spLocks noChangeArrowheads="1"/>
            </p:cNvSpPr>
            <p:nvPr/>
          </p:nvSpPr>
          <p:spPr bwMode="auto">
            <a:xfrm>
              <a:off x="10454" y="6661"/>
              <a:ext cx="2584"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en-US" altLang="en-US" sz="2444" dirty="0">
                  <a:solidFill>
                    <a:schemeClr val="tx1"/>
                  </a:solidFill>
                  <a:latin typeface="Gotham Bold" pitchFamily="50" charset="0"/>
                  <a:ea typeface="Open Sans Light" panose="020B0306030504020204" pitchFamily="34" charset="0"/>
                  <a:cs typeface="Gotham Bold" pitchFamily="50" charset="0"/>
                </a:rPr>
                <a:t>1,000,000 VOLUMES</a:t>
              </a:r>
            </a:p>
          </p:txBody>
        </p:sp>
      </p:grpSp>
      <p:sp>
        <p:nvSpPr>
          <p:cNvPr id="20518" name="Freeform 38">
            <a:extLst>
              <a:ext uri="{FF2B5EF4-FFF2-40B4-BE49-F238E27FC236}">
                <a16:creationId xmlns:a16="http://schemas.microsoft.com/office/drawing/2014/main" id="{0B0A0F61-161D-4541-8E1F-D9A1754E1C8D}"/>
              </a:ext>
            </a:extLst>
          </p:cNvPr>
          <p:cNvSpPr>
            <a:spLocks/>
          </p:cNvSpPr>
          <p:nvPr/>
        </p:nvSpPr>
        <p:spPr bwMode="auto">
          <a:xfrm>
            <a:off x="12713927" y="4340964"/>
            <a:ext cx="1375789" cy="1375789"/>
          </a:xfrm>
          <a:custGeom>
            <a:avLst/>
            <a:gdLst>
              <a:gd name="T0" fmla="*/ 2147483647 w 3441"/>
              <a:gd name="T1" fmla="*/ 2147483647 h 3440"/>
              <a:gd name="T2" fmla="*/ 0 w 3441"/>
              <a:gd name="T3" fmla="*/ 0 h 3440"/>
              <a:gd name="T4" fmla="*/ 0 60000 65536"/>
              <a:gd name="T5" fmla="*/ 0 60000 65536"/>
              <a:gd name="T6" fmla="*/ 0 w 3441"/>
              <a:gd name="T7" fmla="*/ 0 h 3440"/>
              <a:gd name="T8" fmla="*/ 3441 w 3441"/>
              <a:gd name="T9" fmla="*/ 3440 h 3440"/>
            </a:gdLst>
            <a:ahLst/>
            <a:cxnLst>
              <a:cxn ang="T4">
                <a:pos x="T0" y="T1"/>
              </a:cxn>
              <a:cxn ang="T5">
                <a:pos x="T2" y="T3"/>
              </a:cxn>
            </a:cxnLst>
            <a:rect l="T6" t="T7" r="T8" b="T9"/>
            <a:pathLst>
              <a:path w="3441" h="3440">
                <a:moveTo>
                  <a:pt x="3440" y="3439"/>
                </a:moveTo>
                <a:lnTo>
                  <a:pt x="0"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87" name="Group 40">
            <a:extLst>
              <a:ext uri="{FF2B5EF4-FFF2-40B4-BE49-F238E27FC236}">
                <a16:creationId xmlns:a16="http://schemas.microsoft.com/office/drawing/2014/main" id="{50BEE762-D60B-4D30-9029-417BD9C131CF}"/>
              </a:ext>
            </a:extLst>
          </p:cNvPr>
          <p:cNvGrpSpPr>
            <a:grpSpLocks/>
          </p:cNvGrpSpPr>
          <p:nvPr/>
        </p:nvGrpSpPr>
        <p:grpSpPr bwMode="auto">
          <a:xfrm>
            <a:off x="7865155" y="3545480"/>
            <a:ext cx="4827587" cy="774323"/>
            <a:chOff x="1722" y="2860"/>
            <a:chExt cx="3758" cy="439"/>
          </a:xfrm>
          <a:solidFill>
            <a:srgbClr val="FFFFFF"/>
          </a:solidFill>
        </p:grpSpPr>
        <p:sp>
          <p:nvSpPr>
            <p:cNvPr id="19489" name="AutoShape 41">
              <a:extLst>
                <a:ext uri="{FF2B5EF4-FFF2-40B4-BE49-F238E27FC236}">
                  <a16:creationId xmlns:a16="http://schemas.microsoft.com/office/drawing/2014/main" id="{0B871656-1A99-48DC-9CE2-9D01EF33A746}"/>
                </a:ext>
              </a:extLst>
            </p:cNvPr>
            <p:cNvSpPr>
              <a:spLocks noChangeArrowheads="1"/>
            </p:cNvSpPr>
            <p:nvPr/>
          </p:nvSpPr>
          <p:spPr bwMode="auto">
            <a:xfrm>
              <a:off x="1722" y="2860"/>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90" name="Rectangle 42">
              <a:extLst>
                <a:ext uri="{FF2B5EF4-FFF2-40B4-BE49-F238E27FC236}">
                  <a16:creationId xmlns:a16="http://schemas.microsoft.com/office/drawing/2014/main" id="{DBF485A1-A2AE-499C-90E0-A7DA3A39C8EF}"/>
                </a:ext>
              </a:extLst>
            </p:cNvPr>
            <p:cNvSpPr>
              <a:spLocks noChangeArrowheads="1"/>
            </p:cNvSpPr>
            <p:nvPr/>
          </p:nvSpPr>
          <p:spPr bwMode="auto">
            <a:xfrm>
              <a:off x="3062" y="2951"/>
              <a:ext cx="1407"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pl-PL" altLang="en-US" sz="2444" dirty="0">
                  <a:solidFill>
                    <a:schemeClr val="tx1"/>
                  </a:solidFill>
                  <a:latin typeface="Gotham Bold" pitchFamily="50" charset="0"/>
                  <a:cs typeface="Gotham Bold" pitchFamily="50" charset="0"/>
                </a:rPr>
                <a:t>12 FA</a:t>
              </a:r>
              <a:r>
                <a:rPr lang="en-GB" altLang="en-US" sz="2444" dirty="0">
                  <a:solidFill>
                    <a:schemeClr val="tx1"/>
                  </a:solidFill>
                  <a:latin typeface="Gotham Bold" pitchFamily="50" charset="0"/>
                  <a:cs typeface="Gotham Bold" pitchFamily="50" charset="0"/>
                </a:rPr>
                <a:t>C</a:t>
              </a:r>
              <a:r>
                <a:rPr lang="pl-PL" altLang="en-US" sz="2444" dirty="0">
                  <a:solidFill>
                    <a:schemeClr val="tx1"/>
                  </a:solidFill>
                  <a:latin typeface="Gotham Bold" pitchFamily="50" charset="0"/>
                  <a:cs typeface="Gotham Bold" pitchFamily="50" charset="0"/>
                </a:rPr>
                <a:t>ULTIES</a:t>
              </a:r>
            </a:p>
          </p:txBody>
        </p:sp>
      </p:grpSp>
      <p:sp>
        <p:nvSpPr>
          <p:cNvPr id="20524" name="Freeform 44">
            <a:extLst>
              <a:ext uri="{FF2B5EF4-FFF2-40B4-BE49-F238E27FC236}">
                <a16:creationId xmlns:a16="http://schemas.microsoft.com/office/drawing/2014/main" id="{C3F6A1D7-336A-465A-BB01-DCC5D6D5DE4D}"/>
              </a:ext>
            </a:extLst>
          </p:cNvPr>
          <p:cNvSpPr>
            <a:spLocks/>
          </p:cNvSpPr>
          <p:nvPr/>
        </p:nvSpPr>
        <p:spPr bwMode="auto">
          <a:xfrm>
            <a:off x="12765079" y="7799838"/>
            <a:ext cx="604995" cy="1764"/>
          </a:xfrm>
          <a:custGeom>
            <a:avLst/>
            <a:gdLst>
              <a:gd name="T0" fmla="*/ 2147483647 w 1514"/>
              <a:gd name="T1" fmla="*/ 0 h 1"/>
              <a:gd name="T2" fmla="*/ 0 w 1514"/>
              <a:gd name="T3" fmla="*/ 0 h 1"/>
              <a:gd name="T4" fmla="*/ 0 60000 65536"/>
              <a:gd name="T5" fmla="*/ 0 60000 65536"/>
              <a:gd name="T6" fmla="*/ 0 w 1514"/>
              <a:gd name="T7" fmla="*/ 0 h 1"/>
              <a:gd name="T8" fmla="*/ 1514 w 1514"/>
              <a:gd name="T9" fmla="*/ 1 h 1"/>
            </a:gdLst>
            <a:ahLst/>
            <a:cxnLst>
              <a:cxn ang="T4">
                <a:pos x="T0" y="T1"/>
              </a:cxn>
              <a:cxn ang="T5">
                <a:pos x="T2" y="T3"/>
              </a:cxn>
            </a:cxnLst>
            <a:rect l="T6" t="T7" r="T8" b="T9"/>
            <a:pathLst>
              <a:path w="1514" h="1">
                <a:moveTo>
                  <a:pt x="1513" y="0"/>
                </a:moveTo>
                <a:lnTo>
                  <a:pt x="0" y="0"/>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grpSp>
        <p:nvGrpSpPr>
          <p:cNvPr id="19483" name="Group 46">
            <a:extLst>
              <a:ext uri="{FF2B5EF4-FFF2-40B4-BE49-F238E27FC236}">
                <a16:creationId xmlns:a16="http://schemas.microsoft.com/office/drawing/2014/main" id="{D4BC8825-C9A4-41A9-85A6-B6994624C35E}"/>
              </a:ext>
            </a:extLst>
          </p:cNvPr>
          <p:cNvGrpSpPr>
            <a:grpSpLocks/>
          </p:cNvGrpSpPr>
          <p:nvPr/>
        </p:nvGrpSpPr>
        <p:grpSpPr bwMode="auto">
          <a:xfrm>
            <a:off x="7865155" y="7387107"/>
            <a:ext cx="4827587" cy="774323"/>
            <a:chOff x="1722" y="4748"/>
            <a:chExt cx="3758" cy="439"/>
          </a:xfrm>
        </p:grpSpPr>
        <p:sp>
          <p:nvSpPr>
            <p:cNvPr id="19485" name="AutoShape 47">
              <a:extLst>
                <a:ext uri="{FF2B5EF4-FFF2-40B4-BE49-F238E27FC236}">
                  <a16:creationId xmlns:a16="http://schemas.microsoft.com/office/drawing/2014/main" id="{FE61073B-7AE2-4AF3-B031-770C77147F4A}"/>
                </a:ext>
              </a:extLst>
            </p:cNvPr>
            <p:cNvSpPr>
              <a:spLocks noChangeArrowheads="1"/>
            </p:cNvSpPr>
            <p:nvPr/>
          </p:nvSpPr>
          <p:spPr bwMode="auto">
            <a:xfrm>
              <a:off x="1722" y="4748"/>
              <a:ext cx="3758" cy="439"/>
            </a:xfrm>
            <a:prstGeom prst="roundRect">
              <a:avLst>
                <a:gd name="adj" fmla="val 6986"/>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86" name="Rectangle 48">
              <a:extLst>
                <a:ext uri="{FF2B5EF4-FFF2-40B4-BE49-F238E27FC236}">
                  <a16:creationId xmlns:a16="http://schemas.microsoft.com/office/drawing/2014/main" id="{0F55247A-149E-45B5-B630-0DEA1D4A9578}"/>
                </a:ext>
              </a:extLst>
            </p:cNvPr>
            <p:cNvSpPr>
              <a:spLocks noChangeArrowheads="1"/>
            </p:cNvSpPr>
            <p:nvPr/>
          </p:nvSpPr>
          <p:spPr bwMode="auto">
            <a:xfrm>
              <a:off x="2333" y="4828"/>
              <a:ext cx="2480"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444" dirty="0">
                  <a:solidFill>
                    <a:schemeClr val="tx1"/>
                  </a:solidFill>
                  <a:latin typeface="Gotham Bold" pitchFamily="50" charset="0"/>
                  <a:cs typeface="Gotham Bold" pitchFamily="50" charset="0"/>
                </a:rPr>
                <a:t>10 000 STUDENT</a:t>
              </a:r>
              <a:r>
                <a:rPr lang="pl-PL" altLang="en-US" sz="2444" dirty="0">
                  <a:solidFill>
                    <a:schemeClr val="tx1"/>
                  </a:solidFill>
                  <a:latin typeface="Gotham Bold" pitchFamily="50" charset="0"/>
                  <a:cs typeface="Gotham Bold" pitchFamily="50" charset="0"/>
                </a:rPr>
                <a:t>S</a:t>
              </a:r>
              <a:r>
                <a:rPr lang="en-US" altLang="en-US" sz="2444" dirty="0">
                  <a:solidFill>
                    <a:schemeClr val="tx1"/>
                  </a:solidFill>
                  <a:latin typeface="Gotham Bold" pitchFamily="50" charset="0"/>
                  <a:cs typeface="Gotham Bold" pitchFamily="50" charset="0"/>
                </a:rPr>
                <a:t> </a:t>
              </a:r>
            </a:p>
          </p:txBody>
        </p:sp>
      </p:grpSp>
      <p:grpSp>
        <p:nvGrpSpPr>
          <p:cNvPr id="19479" name="Group 51">
            <a:extLst>
              <a:ext uri="{FF2B5EF4-FFF2-40B4-BE49-F238E27FC236}">
                <a16:creationId xmlns:a16="http://schemas.microsoft.com/office/drawing/2014/main" id="{BDEE1227-055B-4DE8-BB55-FB510776D19E}"/>
              </a:ext>
            </a:extLst>
          </p:cNvPr>
          <p:cNvGrpSpPr>
            <a:grpSpLocks/>
          </p:cNvGrpSpPr>
          <p:nvPr/>
        </p:nvGrpSpPr>
        <p:grpSpPr bwMode="auto">
          <a:xfrm>
            <a:off x="7865155" y="11147598"/>
            <a:ext cx="4827587" cy="774323"/>
            <a:chOff x="1722" y="6581"/>
            <a:chExt cx="3758" cy="439"/>
          </a:xfrm>
          <a:solidFill>
            <a:srgbClr val="FFFFFF"/>
          </a:solidFill>
        </p:grpSpPr>
        <p:sp>
          <p:nvSpPr>
            <p:cNvPr id="19481" name="AutoShape 52">
              <a:extLst>
                <a:ext uri="{FF2B5EF4-FFF2-40B4-BE49-F238E27FC236}">
                  <a16:creationId xmlns:a16="http://schemas.microsoft.com/office/drawing/2014/main" id="{ECA8AD48-FDE9-408A-A036-B36D40C1FCED}"/>
                </a:ext>
              </a:extLst>
            </p:cNvPr>
            <p:cNvSpPr>
              <a:spLocks noChangeArrowheads="1"/>
            </p:cNvSpPr>
            <p:nvPr/>
          </p:nvSpPr>
          <p:spPr bwMode="auto">
            <a:xfrm>
              <a:off x="1722" y="6581"/>
              <a:ext cx="3758" cy="439"/>
            </a:xfrm>
            <a:prstGeom prst="roundRect">
              <a:avLst>
                <a:gd name="adj" fmla="val 6986"/>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l-PL" altLang="en-US" sz="2444"/>
            </a:p>
          </p:txBody>
        </p:sp>
        <p:sp>
          <p:nvSpPr>
            <p:cNvPr id="19482" name="Rectangle 53">
              <a:extLst>
                <a:ext uri="{FF2B5EF4-FFF2-40B4-BE49-F238E27FC236}">
                  <a16:creationId xmlns:a16="http://schemas.microsoft.com/office/drawing/2014/main" id="{8E203D77-5757-49A6-B18D-9FAC1853F7A8}"/>
                </a:ext>
              </a:extLst>
            </p:cNvPr>
            <p:cNvSpPr>
              <a:spLocks noChangeArrowheads="1"/>
            </p:cNvSpPr>
            <p:nvPr/>
          </p:nvSpPr>
          <p:spPr bwMode="auto">
            <a:xfrm>
              <a:off x="2377" y="6641"/>
              <a:ext cx="2069" cy="27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r" eaLnBrk="1" hangingPunct="1">
                <a:buClrTx/>
                <a:buFontTx/>
                <a:buNone/>
              </a:pPr>
              <a:r>
                <a:rPr lang="en-US" altLang="en-US" sz="2444" dirty="0">
                  <a:solidFill>
                    <a:schemeClr val="tx1"/>
                  </a:solidFill>
                  <a:latin typeface="Gotham Bold" pitchFamily="50" charset="0"/>
                  <a:cs typeface="Gotham Bold" pitchFamily="50" charset="0"/>
                </a:rPr>
                <a:t>700 SCHOLARS</a:t>
              </a:r>
            </a:p>
          </p:txBody>
        </p:sp>
      </p:grpSp>
      <p:sp>
        <p:nvSpPr>
          <p:cNvPr id="20535" name="Freeform 55">
            <a:extLst>
              <a:ext uri="{FF2B5EF4-FFF2-40B4-BE49-F238E27FC236}">
                <a16:creationId xmlns:a16="http://schemas.microsoft.com/office/drawing/2014/main" id="{3D55708E-BAA7-4EEF-AC63-6E357DEA750C}"/>
              </a:ext>
            </a:extLst>
          </p:cNvPr>
          <p:cNvSpPr>
            <a:spLocks/>
          </p:cNvSpPr>
          <p:nvPr/>
        </p:nvSpPr>
        <p:spPr bwMode="auto">
          <a:xfrm>
            <a:off x="12749205" y="9884686"/>
            <a:ext cx="1306999" cy="1305235"/>
          </a:xfrm>
          <a:custGeom>
            <a:avLst/>
            <a:gdLst>
              <a:gd name="T0" fmla="*/ 2147483647 w 3268"/>
              <a:gd name="T1" fmla="*/ 0 h 3264"/>
              <a:gd name="T2" fmla="*/ 0 w 3268"/>
              <a:gd name="T3" fmla="*/ 2147483647 h 3264"/>
              <a:gd name="T4" fmla="*/ 0 60000 65536"/>
              <a:gd name="T5" fmla="*/ 0 60000 65536"/>
              <a:gd name="T6" fmla="*/ 0 w 3268"/>
              <a:gd name="T7" fmla="*/ 0 h 3264"/>
              <a:gd name="T8" fmla="*/ 3268 w 3268"/>
              <a:gd name="T9" fmla="*/ 3264 h 3264"/>
            </a:gdLst>
            <a:ahLst/>
            <a:cxnLst>
              <a:cxn ang="T4">
                <a:pos x="T0" y="T1"/>
              </a:cxn>
              <a:cxn ang="T5">
                <a:pos x="T2" y="T3"/>
              </a:cxn>
            </a:cxnLst>
            <a:rect l="T6" t="T7" r="T8" b="T9"/>
            <a:pathLst>
              <a:path w="3268" h="3264">
                <a:moveTo>
                  <a:pt x="3267" y="0"/>
                </a:moveTo>
                <a:lnTo>
                  <a:pt x="0" y="3263"/>
                </a:lnTo>
              </a:path>
            </a:pathLst>
          </a:custGeom>
          <a:noFill/>
          <a:ln w="25560" cap="sq">
            <a:solidFill>
              <a:srgbClr val="D9D8DC"/>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sz="2444"/>
          </a:p>
        </p:txBody>
      </p:sp>
      <p:pic>
        <p:nvPicPr>
          <p:cNvPr id="2" name="Obraz 1">
            <a:extLst>
              <a:ext uri="{FF2B5EF4-FFF2-40B4-BE49-F238E27FC236}">
                <a16:creationId xmlns:a16="http://schemas.microsoft.com/office/drawing/2014/main" id="{98E11D0B-000A-ADEF-B5D7-0921760D0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5671" y="6158323"/>
            <a:ext cx="4071731" cy="3117230"/>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0">
            <a:extLst>
              <a:ext uri="{FF2B5EF4-FFF2-40B4-BE49-F238E27FC236}">
                <a16:creationId xmlns:a16="http://schemas.microsoft.com/office/drawing/2014/main" id="{F1E448EB-CA20-4EA9-86A2-3F16E2C63E65}"/>
              </a:ext>
            </a:extLst>
          </p:cNvPr>
          <p:cNvSpPr>
            <a:spLocks noChangeArrowheads="1"/>
          </p:cNvSpPr>
          <p:nvPr/>
        </p:nvSpPr>
        <p:spPr bwMode="auto">
          <a:xfrm>
            <a:off x="1041514" y="1288927"/>
            <a:ext cx="5230580" cy="134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algn="ctr" eaLnBrk="1" hangingPunct="1">
              <a:buClrTx/>
              <a:buFontTx/>
              <a:buNone/>
            </a:pPr>
            <a:r>
              <a:rPr lang="pl" altLang="en-US" sz="8000" dirty="0">
                <a:solidFill>
                  <a:schemeClr val="tx1"/>
                </a:solidFill>
                <a:latin typeface="Gotham Bold" pitchFamily="50" charset="0"/>
                <a:cs typeface="Gotham Bold" pitchFamily="50" charset="0"/>
              </a:rPr>
              <a:t>Structure</a:t>
            </a:r>
            <a:endParaRPr lang="en-US" altLang="en-US" sz="8000" dirty="0">
              <a:solidFill>
                <a:schemeClr val="tx1"/>
              </a:solidFill>
              <a:latin typeface="Gotham Bold" pitchFamily="50" charset="0"/>
              <a:cs typeface="Gotham Bold" pitchFamily="50" charset="0"/>
            </a:endParaRPr>
          </a:p>
        </p:txBody>
      </p:sp>
      <p:cxnSp>
        <p:nvCxnSpPr>
          <p:cNvPr id="77" name="Łącznik prosty 76">
            <a:extLst>
              <a:ext uri="{FF2B5EF4-FFF2-40B4-BE49-F238E27FC236}">
                <a16:creationId xmlns:a16="http://schemas.microsoft.com/office/drawing/2014/main" id="{F35590C0-BD6C-43B1-9760-29FACEFFFB1D}"/>
              </a:ext>
            </a:extLst>
          </p:cNvPr>
          <p:cNvCxnSpPr>
            <a:cxnSpLocks/>
          </p:cNvCxnSpPr>
          <p:nvPr/>
        </p:nvCxnSpPr>
        <p:spPr bwMode="auto">
          <a:xfrm>
            <a:off x="14875106" y="2731680"/>
            <a:ext cx="0" cy="11640752"/>
          </a:xfrm>
          <a:prstGeom prst="line">
            <a:avLst/>
          </a:prstGeom>
          <a:ln>
            <a:solidFill>
              <a:schemeClr val="bg1">
                <a:lumMod val="85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5" name="Obraz 94">
            <a:extLst>
              <a:ext uri="{FF2B5EF4-FFF2-40B4-BE49-F238E27FC236}">
                <a16:creationId xmlns:a16="http://schemas.microsoft.com/office/drawing/2014/main" id="{2037D79F-2273-4E4B-89D3-A3B50CC2F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2978392" y="11039386"/>
            <a:ext cx="3428047" cy="3428047"/>
          </a:xfrm>
          <a:prstGeom prst="rect">
            <a:avLst/>
          </a:prstGeom>
        </p:spPr>
      </p:pic>
      <p:pic>
        <p:nvPicPr>
          <p:cNvPr id="6" name="Obraz 5">
            <a:extLst>
              <a:ext uri="{FF2B5EF4-FFF2-40B4-BE49-F238E27FC236}">
                <a16:creationId xmlns:a16="http://schemas.microsoft.com/office/drawing/2014/main" id="{929F827D-1DC3-2AE2-3D8B-D670377FF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95" y="5033787"/>
            <a:ext cx="5458271" cy="1722679"/>
          </a:xfrm>
          <a:prstGeom prst="rect">
            <a:avLst/>
          </a:prstGeom>
        </p:spPr>
      </p:pic>
      <p:pic>
        <p:nvPicPr>
          <p:cNvPr id="8" name="Obraz 7">
            <a:extLst>
              <a:ext uri="{FF2B5EF4-FFF2-40B4-BE49-F238E27FC236}">
                <a16:creationId xmlns:a16="http://schemas.microsoft.com/office/drawing/2014/main" id="{DBC4A763-C41B-F393-67E2-78854D471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908" y="8492390"/>
            <a:ext cx="6385147" cy="1722679"/>
          </a:xfrm>
          <a:prstGeom prst="rect">
            <a:avLst/>
          </a:prstGeom>
        </p:spPr>
      </p:pic>
      <p:pic>
        <p:nvPicPr>
          <p:cNvPr id="12" name="Obraz 11">
            <a:extLst>
              <a:ext uri="{FF2B5EF4-FFF2-40B4-BE49-F238E27FC236}">
                <a16:creationId xmlns:a16="http://schemas.microsoft.com/office/drawing/2014/main" id="{04CC9645-DC1F-F7FA-D827-7A5C079A7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95" y="6766491"/>
            <a:ext cx="5420820" cy="1732041"/>
          </a:xfrm>
          <a:prstGeom prst="rect">
            <a:avLst/>
          </a:prstGeom>
        </p:spPr>
      </p:pic>
      <p:pic>
        <p:nvPicPr>
          <p:cNvPr id="14" name="Obraz 13">
            <a:extLst>
              <a:ext uri="{FF2B5EF4-FFF2-40B4-BE49-F238E27FC236}">
                <a16:creationId xmlns:a16="http://schemas.microsoft.com/office/drawing/2014/main" id="{30FABD84-64DC-0D6E-97BF-3F4FD025E7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0908" y="5005770"/>
            <a:ext cx="6197899" cy="1722679"/>
          </a:xfrm>
          <a:prstGeom prst="rect">
            <a:avLst/>
          </a:prstGeom>
        </p:spPr>
      </p:pic>
      <p:pic>
        <p:nvPicPr>
          <p:cNvPr id="16" name="Obraz 15">
            <a:extLst>
              <a:ext uri="{FF2B5EF4-FFF2-40B4-BE49-F238E27FC236}">
                <a16:creationId xmlns:a16="http://schemas.microsoft.com/office/drawing/2014/main" id="{E4980322-571C-9740-0746-D6A33BB19C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195" y="8508557"/>
            <a:ext cx="4859078" cy="1722679"/>
          </a:xfrm>
          <a:prstGeom prst="rect">
            <a:avLst/>
          </a:prstGeom>
        </p:spPr>
      </p:pic>
      <p:pic>
        <p:nvPicPr>
          <p:cNvPr id="20" name="Obraz 19">
            <a:extLst>
              <a:ext uri="{FF2B5EF4-FFF2-40B4-BE49-F238E27FC236}">
                <a16:creationId xmlns:a16="http://schemas.microsoft.com/office/drawing/2014/main" id="{EC5F882A-B8D6-7691-D898-8D65F637EB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0908" y="3257779"/>
            <a:ext cx="6263435" cy="1732041"/>
          </a:xfrm>
          <a:prstGeom prst="rect">
            <a:avLst/>
          </a:prstGeom>
        </p:spPr>
      </p:pic>
      <p:pic>
        <p:nvPicPr>
          <p:cNvPr id="22" name="Obraz 21">
            <a:extLst>
              <a:ext uri="{FF2B5EF4-FFF2-40B4-BE49-F238E27FC236}">
                <a16:creationId xmlns:a16="http://schemas.microsoft.com/office/drawing/2014/main" id="{C32B1FAD-8CDF-6E17-5C06-B49A918B77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90908" y="11979010"/>
            <a:ext cx="5149311" cy="1732041"/>
          </a:xfrm>
          <a:prstGeom prst="rect">
            <a:avLst/>
          </a:prstGeom>
        </p:spPr>
      </p:pic>
      <p:pic>
        <p:nvPicPr>
          <p:cNvPr id="24" name="Obraz 23">
            <a:extLst>
              <a:ext uri="{FF2B5EF4-FFF2-40B4-BE49-F238E27FC236}">
                <a16:creationId xmlns:a16="http://schemas.microsoft.com/office/drawing/2014/main" id="{2BE88E92-C1ED-F52F-B3E3-64EC947551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0908" y="10231019"/>
            <a:ext cx="4653105" cy="1732041"/>
          </a:xfrm>
          <a:prstGeom prst="rect">
            <a:avLst/>
          </a:prstGeom>
        </p:spPr>
      </p:pic>
      <p:pic>
        <p:nvPicPr>
          <p:cNvPr id="26" name="Obraz 25">
            <a:extLst>
              <a:ext uri="{FF2B5EF4-FFF2-40B4-BE49-F238E27FC236}">
                <a16:creationId xmlns:a16="http://schemas.microsoft.com/office/drawing/2014/main" id="{A6518C47-B6BE-12A7-D901-A8CA7735E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90908" y="6744399"/>
            <a:ext cx="4849715" cy="1732041"/>
          </a:xfrm>
          <a:prstGeom prst="rect">
            <a:avLst/>
          </a:prstGeom>
        </p:spPr>
      </p:pic>
      <p:pic>
        <p:nvPicPr>
          <p:cNvPr id="28" name="Obraz 27">
            <a:extLst>
              <a:ext uri="{FF2B5EF4-FFF2-40B4-BE49-F238E27FC236}">
                <a16:creationId xmlns:a16="http://schemas.microsoft.com/office/drawing/2014/main" id="{05C92D31-9DC5-8F76-2E80-85282B659F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4195" y="11973964"/>
            <a:ext cx="6413233" cy="1732041"/>
          </a:xfrm>
          <a:prstGeom prst="rect">
            <a:avLst/>
          </a:prstGeom>
        </p:spPr>
      </p:pic>
      <p:pic>
        <p:nvPicPr>
          <p:cNvPr id="30" name="Obraz 29">
            <a:extLst>
              <a:ext uri="{FF2B5EF4-FFF2-40B4-BE49-F238E27FC236}">
                <a16:creationId xmlns:a16="http://schemas.microsoft.com/office/drawing/2014/main" id="{7BADE7F9-5C49-751A-8B13-2D06CAD0FD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3781600"/>
            <a:ext cx="216423" cy="216423"/>
          </a:xfrm>
          <a:prstGeom prst="rect">
            <a:avLst/>
          </a:prstGeom>
        </p:spPr>
      </p:pic>
      <p:pic>
        <p:nvPicPr>
          <p:cNvPr id="31" name="Obraz 30">
            <a:extLst>
              <a:ext uri="{FF2B5EF4-FFF2-40B4-BE49-F238E27FC236}">
                <a16:creationId xmlns:a16="http://schemas.microsoft.com/office/drawing/2014/main" id="{80B65968-C290-9CAD-3CA6-AD1BB65850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4342559"/>
            <a:ext cx="216423" cy="216423"/>
          </a:xfrm>
          <a:prstGeom prst="rect">
            <a:avLst/>
          </a:prstGeom>
        </p:spPr>
      </p:pic>
      <p:pic>
        <p:nvPicPr>
          <p:cNvPr id="33" name="Obraz 32">
            <a:extLst>
              <a:ext uri="{FF2B5EF4-FFF2-40B4-BE49-F238E27FC236}">
                <a16:creationId xmlns:a16="http://schemas.microsoft.com/office/drawing/2014/main" id="{B914EA87-09BD-73A1-C4CD-BB45C046DE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4903518"/>
            <a:ext cx="216423" cy="216423"/>
          </a:xfrm>
          <a:prstGeom prst="rect">
            <a:avLst/>
          </a:prstGeom>
        </p:spPr>
      </p:pic>
      <p:pic>
        <p:nvPicPr>
          <p:cNvPr id="35" name="Obraz 34">
            <a:extLst>
              <a:ext uri="{FF2B5EF4-FFF2-40B4-BE49-F238E27FC236}">
                <a16:creationId xmlns:a16="http://schemas.microsoft.com/office/drawing/2014/main" id="{5990B3F3-6CF3-BAE0-9663-50019CE6BF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5464477"/>
            <a:ext cx="216423" cy="216423"/>
          </a:xfrm>
          <a:prstGeom prst="rect">
            <a:avLst/>
          </a:prstGeom>
        </p:spPr>
      </p:pic>
      <p:pic>
        <p:nvPicPr>
          <p:cNvPr id="41" name="Obraz 40">
            <a:extLst>
              <a:ext uri="{FF2B5EF4-FFF2-40B4-BE49-F238E27FC236}">
                <a16:creationId xmlns:a16="http://schemas.microsoft.com/office/drawing/2014/main" id="{DADA829F-DCAC-78F1-C839-276EBCF81A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6025436"/>
            <a:ext cx="216423" cy="216423"/>
          </a:xfrm>
          <a:prstGeom prst="rect">
            <a:avLst/>
          </a:prstGeom>
        </p:spPr>
      </p:pic>
      <p:pic>
        <p:nvPicPr>
          <p:cNvPr id="43" name="Obraz 42">
            <a:extLst>
              <a:ext uri="{FF2B5EF4-FFF2-40B4-BE49-F238E27FC236}">
                <a16:creationId xmlns:a16="http://schemas.microsoft.com/office/drawing/2014/main" id="{8828A82B-0416-31A6-4FD7-136DF6D8BC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6586395"/>
            <a:ext cx="216423" cy="216423"/>
          </a:xfrm>
          <a:prstGeom prst="rect">
            <a:avLst/>
          </a:prstGeom>
        </p:spPr>
      </p:pic>
      <p:pic>
        <p:nvPicPr>
          <p:cNvPr id="45" name="Obraz 44">
            <a:extLst>
              <a:ext uri="{FF2B5EF4-FFF2-40B4-BE49-F238E27FC236}">
                <a16:creationId xmlns:a16="http://schemas.microsoft.com/office/drawing/2014/main" id="{95D917F0-84AF-2479-E2B5-97E609FB9C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7147354"/>
            <a:ext cx="216423" cy="216423"/>
          </a:xfrm>
          <a:prstGeom prst="rect">
            <a:avLst/>
          </a:prstGeom>
        </p:spPr>
      </p:pic>
      <p:pic>
        <p:nvPicPr>
          <p:cNvPr id="46" name="Obraz 45">
            <a:extLst>
              <a:ext uri="{FF2B5EF4-FFF2-40B4-BE49-F238E27FC236}">
                <a16:creationId xmlns:a16="http://schemas.microsoft.com/office/drawing/2014/main" id="{3A2545FC-3969-4CFF-B518-7EA2BCC970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7708313"/>
            <a:ext cx="216423" cy="216423"/>
          </a:xfrm>
          <a:prstGeom prst="rect">
            <a:avLst/>
          </a:prstGeom>
        </p:spPr>
      </p:pic>
      <p:pic>
        <p:nvPicPr>
          <p:cNvPr id="47" name="Obraz 46">
            <a:extLst>
              <a:ext uri="{FF2B5EF4-FFF2-40B4-BE49-F238E27FC236}">
                <a16:creationId xmlns:a16="http://schemas.microsoft.com/office/drawing/2014/main" id="{952AECAD-B0EC-4E0C-1E89-B5B7C24FD8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8269272"/>
            <a:ext cx="216423" cy="216423"/>
          </a:xfrm>
          <a:prstGeom prst="rect">
            <a:avLst/>
          </a:prstGeom>
        </p:spPr>
      </p:pic>
      <p:pic>
        <p:nvPicPr>
          <p:cNvPr id="48" name="Obraz 47">
            <a:extLst>
              <a:ext uri="{FF2B5EF4-FFF2-40B4-BE49-F238E27FC236}">
                <a16:creationId xmlns:a16="http://schemas.microsoft.com/office/drawing/2014/main" id="{6F9C61D0-F67F-3FF2-6564-F504D52466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8830231"/>
            <a:ext cx="216423" cy="216423"/>
          </a:xfrm>
          <a:prstGeom prst="rect">
            <a:avLst/>
          </a:prstGeom>
        </p:spPr>
      </p:pic>
      <p:pic>
        <p:nvPicPr>
          <p:cNvPr id="50" name="Obraz 49">
            <a:extLst>
              <a:ext uri="{FF2B5EF4-FFF2-40B4-BE49-F238E27FC236}">
                <a16:creationId xmlns:a16="http://schemas.microsoft.com/office/drawing/2014/main" id="{93EB36C0-9003-CA14-5A9D-D81C7C8D79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9391190"/>
            <a:ext cx="216423" cy="216423"/>
          </a:xfrm>
          <a:prstGeom prst="rect">
            <a:avLst/>
          </a:prstGeom>
        </p:spPr>
      </p:pic>
      <p:pic>
        <p:nvPicPr>
          <p:cNvPr id="51" name="Obraz 50">
            <a:extLst>
              <a:ext uri="{FF2B5EF4-FFF2-40B4-BE49-F238E27FC236}">
                <a16:creationId xmlns:a16="http://schemas.microsoft.com/office/drawing/2014/main" id="{BD21A1D4-8927-C69E-BE5D-0458E3089C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9952149"/>
            <a:ext cx="216423" cy="216423"/>
          </a:xfrm>
          <a:prstGeom prst="rect">
            <a:avLst/>
          </a:prstGeom>
        </p:spPr>
      </p:pic>
      <p:pic>
        <p:nvPicPr>
          <p:cNvPr id="52" name="Obraz 51">
            <a:extLst>
              <a:ext uri="{FF2B5EF4-FFF2-40B4-BE49-F238E27FC236}">
                <a16:creationId xmlns:a16="http://schemas.microsoft.com/office/drawing/2014/main" id="{400305A4-EB88-4523-8E2B-ECE36E1724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10513108"/>
            <a:ext cx="216423" cy="216423"/>
          </a:xfrm>
          <a:prstGeom prst="rect">
            <a:avLst/>
          </a:prstGeom>
        </p:spPr>
      </p:pic>
      <p:pic>
        <p:nvPicPr>
          <p:cNvPr id="53" name="Obraz 52">
            <a:extLst>
              <a:ext uri="{FF2B5EF4-FFF2-40B4-BE49-F238E27FC236}">
                <a16:creationId xmlns:a16="http://schemas.microsoft.com/office/drawing/2014/main" id="{9DCAAFFC-D8C1-4019-33EC-C2A5916E7B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11635026"/>
            <a:ext cx="216423" cy="216423"/>
          </a:xfrm>
          <a:prstGeom prst="rect">
            <a:avLst/>
          </a:prstGeom>
        </p:spPr>
      </p:pic>
      <p:pic>
        <p:nvPicPr>
          <p:cNvPr id="54" name="Obraz 53">
            <a:extLst>
              <a:ext uri="{FF2B5EF4-FFF2-40B4-BE49-F238E27FC236}">
                <a16:creationId xmlns:a16="http://schemas.microsoft.com/office/drawing/2014/main" id="{CCBDF9A6-0001-81CE-9119-65C182E213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12195985"/>
            <a:ext cx="216423" cy="216423"/>
          </a:xfrm>
          <a:prstGeom prst="rect">
            <a:avLst/>
          </a:prstGeom>
        </p:spPr>
      </p:pic>
      <p:pic>
        <p:nvPicPr>
          <p:cNvPr id="55" name="Obraz 54">
            <a:extLst>
              <a:ext uri="{FF2B5EF4-FFF2-40B4-BE49-F238E27FC236}">
                <a16:creationId xmlns:a16="http://schemas.microsoft.com/office/drawing/2014/main" id="{314DCD60-81E7-BC31-7232-FDC531732F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12756944"/>
            <a:ext cx="216423" cy="216423"/>
          </a:xfrm>
          <a:prstGeom prst="rect">
            <a:avLst/>
          </a:prstGeom>
        </p:spPr>
      </p:pic>
      <p:pic>
        <p:nvPicPr>
          <p:cNvPr id="56" name="Obraz 55">
            <a:extLst>
              <a:ext uri="{FF2B5EF4-FFF2-40B4-BE49-F238E27FC236}">
                <a16:creationId xmlns:a16="http://schemas.microsoft.com/office/drawing/2014/main" id="{F8F34D99-D3F0-18C2-CC45-5635E0BADD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47441" y="11074067"/>
            <a:ext cx="216423" cy="216423"/>
          </a:xfrm>
          <a:prstGeom prst="rect">
            <a:avLst/>
          </a:prstGeom>
        </p:spPr>
      </p:pic>
      <p:sp>
        <p:nvSpPr>
          <p:cNvPr id="20481" name="Rectangle 38">
            <a:extLst>
              <a:ext uri="{FF2B5EF4-FFF2-40B4-BE49-F238E27FC236}">
                <a16:creationId xmlns:a16="http://schemas.microsoft.com/office/drawing/2014/main" id="{6E72A8D3-A544-62EC-5C0F-D339C6FDF1EF}"/>
              </a:ext>
            </a:extLst>
          </p:cNvPr>
          <p:cNvSpPr>
            <a:spLocks noChangeArrowheads="1"/>
          </p:cNvSpPr>
          <p:nvPr/>
        </p:nvSpPr>
        <p:spPr bwMode="auto">
          <a:xfrm>
            <a:off x="15840846" y="3502421"/>
            <a:ext cx="7551126" cy="963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56398" tIns="56398" rIns="56398" bIns="56398" anchor="ctr">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lnSpc>
                <a:spcPct val="150000"/>
              </a:lnSpc>
              <a:buClrTx/>
              <a:buFontTx/>
              <a:buNone/>
            </a:pPr>
            <a:r>
              <a:rPr lang="en-US" altLang="en-US" sz="2444" dirty="0">
                <a:solidFill>
                  <a:schemeClr val="tx1"/>
                </a:solidFill>
                <a:latin typeface="Gotham Light" pitchFamily="50" charset="0"/>
                <a:cs typeface="Gotham Light" pitchFamily="50" charset="0"/>
              </a:rPr>
              <a:t>Institute of Biology</a:t>
            </a: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Chemistry</a:t>
            </a: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Economics and Finance</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Physics</a:t>
            </a: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History</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Computer</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en-US" altLang="en-US" sz="2444" dirty="0">
                <a:solidFill>
                  <a:schemeClr val="tx1"/>
                </a:solidFill>
                <a:latin typeface="Gotham Light" pitchFamily="50" charset="0"/>
                <a:cs typeface="Gotham Light" pitchFamily="50" charset="0"/>
              </a:rPr>
              <a:t>Institute of Environment and Biotechnology</a:t>
            </a:r>
            <a:br>
              <a:rPr lang="pl-PL" altLang="en-US" sz="2444" dirty="0">
                <a:solidFill>
                  <a:schemeClr val="tx1"/>
                </a:solidFill>
                <a:latin typeface="Gotham Light" pitchFamily="50" charset="0"/>
                <a:cs typeface="Gotham Light" pitchFamily="50" charset="0"/>
              </a:rPr>
            </a:b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Lingiustics</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Medical</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Literatures</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Political</a:t>
            </a:r>
            <a:r>
              <a:rPr lang="pl-PL" altLang="en-US" sz="2444" dirty="0">
                <a:solidFill>
                  <a:schemeClr val="tx1"/>
                </a:solidFill>
                <a:latin typeface="Gotham Light" pitchFamily="50" charset="0"/>
                <a:cs typeface="Gotham Light" pitchFamily="50" charset="0"/>
              </a:rPr>
              <a:t> </a:t>
            </a:r>
            <a:r>
              <a:rPr lang="pl-PL" altLang="en-US" sz="2444" dirty="0" err="1">
                <a:solidFill>
                  <a:schemeClr val="tx1"/>
                </a:solidFill>
                <a:latin typeface="Gotham Light" pitchFamily="50" charset="0"/>
                <a:cs typeface="Gotham Light" pitchFamily="50" charset="0"/>
              </a:rPr>
              <a:t>Sciences</a:t>
            </a:r>
            <a:r>
              <a:rPr lang="pl-PL" altLang="en-US" sz="2444" dirty="0">
                <a:solidFill>
                  <a:schemeClr val="tx1"/>
                </a:solidFill>
                <a:latin typeface="Gotham Light" pitchFamily="50" charset="0"/>
                <a:cs typeface="Gotham Light" pitchFamily="50" charset="0"/>
              </a:rPr>
              <a:t> and Administration</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Health</a:t>
            </a:r>
            <a:r>
              <a:rPr lang="pl-PL" altLang="en-US" sz="2444" dirty="0">
                <a:solidFill>
                  <a:schemeClr val="tx1"/>
                </a:solidFill>
                <a:latin typeface="Gotham Light" pitchFamily="50" charset="0"/>
                <a:cs typeface="Gotham Light" pitchFamily="50" charset="0"/>
              </a:rPr>
              <a:t> Science</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Education</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Law</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Theology</a:t>
            </a:r>
            <a:endParaRPr lang="en-US"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a:t>
            </a:r>
            <a:r>
              <a:rPr lang="pl-PL" altLang="en-US" sz="2444" dirty="0" err="1">
                <a:solidFill>
                  <a:schemeClr val="tx1"/>
                </a:solidFill>
                <a:latin typeface="Gotham Light" pitchFamily="50" charset="0"/>
                <a:cs typeface="Gotham Light" pitchFamily="50" charset="0"/>
              </a:rPr>
              <a:t>Psychology</a:t>
            </a:r>
            <a:endParaRPr lang="pl-PL" altLang="en-US" sz="2444" dirty="0">
              <a:solidFill>
                <a:schemeClr val="tx1"/>
              </a:solidFill>
              <a:latin typeface="Gotham Light" pitchFamily="50" charset="0"/>
              <a:cs typeface="Gotham Light" pitchFamily="50" charset="0"/>
            </a:endParaRPr>
          </a:p>
          <a:p>
            <a:pPr eaLnBrk="1" hangingPunct="1">
              <a:lnSpc>
                <a:spcPct val="150000"/>
              </a:lnSpc>
              <a:buClrTx/>
            </a:pPr>
            <a:r>
              <a:rPr lang="pl-PL" altLang="en-US" sz="2444" dirty="0" err="1">
                <a:solidFill>
                  <a:schemeClr val="tx1"/>
                </a:solidFill>
                <a:latin typeface="Gotham Light" pitchFamily="50" charset="0"/>
                <a:cs typeface="Gotham Light" pitchFamily="50" charset="0"/>
              </a:rPr>
              <a:t>Institute</a:t>
            </a:r>
            <a:r>
              <a:rPr lang="pl-PL" altLang="en-US" sz="2444" dirty="0">
                <a:solidFill>
                  <a:schemeClr val="tx1"/>
                </a:solidFill>
                <a:latin typeface="Gotham Light" pitchFamily="50" charset="0"/>
                <a:cs typeface="Gotham Light" pitchFamily="50" charset="0"/>
              </a:rPr>
              <a:t> of Visual </a:t>
            </a:r>
            <a:r>
              <a:rPr lang="pl-PL" altLang="en-US" sz="2444" dirty="0" err="1">
                <a:solidFill>
                  <a:schemeClr val="tx1"/>
                </a:solidFill>
                <a:latin typeface="Gotham Light" pitchFamily="50" charset="0"/>
                <a:cs typeface="Gotham Light" pitchFamily="50" charset="0"/>
              </a:rPr>
              <a:t>Arts</a:t>
            </a:r>
            <a:endParaRPr lang="en-US" altLang="en-US" sz="2444" dirty="0">
              <a:solidFill>
                <a:schemeClr val="tx1"/>
              </a:solidFill>
              <a:latin typeface="Gotham Light" pitchFamily="50" charset="0"/>
              <a:cs typeface="Gotham Light" pitchFamily="50" charset="0"/>
            </a:endParaRPr>
          </a:p>
        </p:txBody>
      </p:sp>
      <p:pic>
        <p:nvPicPr>
          <p:cNvPr id="2" name="Obraz 1">
            <a:extLst>
              <a:ext uri="{FF2B5EF4-FFF2-40B4-BE49-F238E27FC236}">
                <a16:creationId xmlns:a16="http://schemas.microsoft.com/office/drawing/2014/main" id="{365EBFAE-81D6-C8A0-731A-4147F9786A95}"/>
              </a:ext>
            </a:extLst>
          </p:cNvPr>
          <p:cNvPicPr>
            <a:picLocks noChangeAspect="1"/>
          </p:cNvPicPr>
          <p:nvPr/>
        </p:nvPicPr>
        <p:blipFill>
          <a:blip r:embed="rId15"/>
          <a:stretch>
            <a:fillRect/>
          </a:stretch>
        </p:blipFill>
        <p:spPr>
          <a:xfrm>
            <a:off x="1033621" y="10352513"/>
            <a:ext cx="6848475" cy="1752600"/>
          </a:xfrm>
          <a:prstGeom prst="rect">
            <a:avLst/>
          </a:prstGeom>
        </p:spPr>
      </p:pic>
      <p:pic>
        <p:nvPicPr>
          <p:cNvPr id="4" name="Obraz 3">
            <a:extLst>
              <a:ext uri="{FF2B5EF4-FFF2-40B4-BE49-F238E27FC236}">
                <a16:creationId xmlns:a16="http://schemas.microsoft.com/office/drawing/2014/main" id="{BAF3EB45-6473-BD0D-1B80-3F450CAEFF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01709" y="3705473"/>
            <a:ext cx="4477390" cy="1609062"/>
          </a:xfrm>
          <a:prstGeom prst="rect">
            <a:avLst/>
          </a:prstGeom>
        </p:spPr>
      </p:pic>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8972FAF-244C-90A6-45F1-DA02FC3D6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7832" y="5746998"/>
            <a:ext cx="8712968" cy="8712968"/>
          </a:xfrm>
          <a:prstGeom prst="rect">
            <a:avLst/>
          </a:prstGeom>
        </p:spPr>
      </p:pic>
      <p:pic>
        <p:nvPicPr>
          <p:cNvPr id="5" name="Obraz 4">
            <a:extLst>
              <a:ext uri="{FF2B5EF4-FFF2-40B4-BE49-F238E27FC236}">
                <a16:creationId xmlns:a16="http://schemas.microsoft.com/office/drawing/2014/main" id="{7B98252E-6EA0-4B79-FBD7-072F38765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362709" cy="15238413"/>
          </a:xfrm>
          <a:prstGeom prst="rect">
            <a:avLst/>
          </a:prstGeom>
        </p:spPr>
      </p:pic>
      <p:sp>
        <p:nvSpPr>
          <p:cNvPr id="6" name="Rectangle 23">
            <a:extLst>
              <a:ext uri="{FF2B5EF4-FFF2-40B4-BE49-F238E27FC236}">
                <a16:creationId xmlns:a16="http://schemas.microsoft.com/office/drawing/2014/main" id="{508FBD9F-79E4-144A-2A8A-1C8374421825}"/>
              </a:ext>
            </a:extLst>
          </p:cNvPr>
          <p:cNvSpPr>
            <a:spLocks noChangeArrowheads="1"/>
          </p:cNvSpPr>
          <p:nvPr/>
        </p:nvSpPr>
        <p:spPr bwMode="auto">
          <a:xfrm>
            <a:off x="14049400" y="5479571"/>
            <a:ext cx="11082459"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of Chemistry cooperates with a number of foreign scientific institutions, inter alia, from Sweden, Austria, Italy, Spain, Czech Republic, and Slovakia. Students deepen their knowledge in the fields of inorganic, physical, theoretical, organic, analytical, and ecological chemistry, or chemical technology. They can also participate in internships both in Poland and abroad. </a:t>
            </a:r>
          </a:p>
          <a:p>
            <a:pPr eaLnBrk="1" hangingPunct="1">
              <a:buClrTx/>
              <a:buFontTx/>
              <a:buNone/>
            </a:pPr>
            <a:endParaRPr lang="en-US"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The Faculty of Chemistry is a beneficiary of the largest number of research grants at the University of Opole. The grants are financed by the National Science Centre, the National Centre for Research and Development, and the Innovative Economy Operational Programme.</a:t>
            </a:r>
          </a:p>
        </p:txBody>
      </p:sp>
      <p:pic>
        <p:nvPicPr>
          <p:cNvPr id="7" name="Obraz 6">
            <a:extLst>
              <a:ext uri="{FF2B5EF4-FFF2-40B4-BE49-F238E27FC236}">
                <a16:creationId xmlns:a16="http://schemas.microsoft.com/office/drawing/2014/main" id="{1E508F90-7636-D129-7826-C8CB00958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9400" y="2915609"/>
            <a:ext cx="6096313" cy="2190863"/>
          </a:xfrm>
          <a:prstGeom prst="rect">
            <a:avLst/>
          </a:prstGeom>
        </p:spPr>
      </p:pic>
    </p:spTree>
    <p:extLst>
      <p:ext uri="{BB962C8B-B14F-4D97-AF65-F5344CB8AC3E}">
        <p14:creationId xmlns:p14="http://schemas.microsoft.com/office/powerpoint/2010/main" val="137026371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A48F9CE-FEF2-6B14-6161-BEA453E23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20" y="6611094"/>
            <a:ext cx="7740571" cy="7740571"/>
          </a:xfrm>
          <a:prstGeom prst="rect">
            <a:avLst/>
          </a:prstGeom>
        </p:spPr>
      </p:pic>
      <p:pic>
        <p:nvPicPr>
          <p:cNvPr id="9" name="Obraz 8">
            <a:extLst>
              <a:ext uri="{FF2B5EF4-FFF2-40B4-BE49-F238E27FC236}">
                <a16:creationId xmlns:a16="http://schemas.microsoft.com/office/drawing/2014/main" id="{42B6BB2C-2FEE-7494-57FE-93B579EEB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480" y="0"/>
            <a:ext cx="12356434" cy="15272947"/>
          </a:xfrm>
          <a:prstGeom prst="rect">
            <a:avLst/>
          </a:prstGeom>
        </p:spPr>
      </p:pic>
      <p:sp>
        <p:nvSpPr>
          <p:cNvPr id="10" name="Rectangle 23">
            <a:extLst>
              <a:ext uri="{FF2B5EF4-FFF2-40B4-BE49-F238E27FC236}">
                <a16:creationId xmlns:a16="http://schemas.microsoft.com/office/drawing/2014/main" id="{64F67D68-2080-B006-899E-0D153B8694CB}"/>
              </a:ext>
            </a:extLst>
          </p:cNvPr>
          <p:cNvSpPr>
            <a:spLocks noChangeArrowheads="1"/>
          </p:cNvSpPr>
          <p:nvPr/>
        </p:nvSpPr>
        <p:spPr bwMode="auto">
          <a:xfrm>
            <a:off x="1736032" y="5314950"/>
            <a:ext cx="1108245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of Economics employs highly qualified staff conducting research in various areas of economics. The scholars of the faculty bring tangible results to the University</a:t>
            </a:r>
            <a:r>
              <a:rPr lang="pl-PL" altLang="en-US" sz="2800" dirty="0">
                <a:solidFill>
                  <a:schemeClr val="tx1"/>
                </a:solidFill>
                <a:latin typeface="Gotham Light" pitchFamily="50" charset="0"/>
                <a:cs typeface="Gotham Light" pitchFamily="50" charset="0"/>
              </a:rPr>
              <a:t>’s</a:t>
            </a:r>
            <a:r>
              <a:rPr lang="en-US" altLang="en-US" sz="2800" dirty="0">
                <a:solidFill>
                  <a:schemeClr val="tx1"/>
                </a:solidFill>
                <a:latin typeface="Gotham Light" pitchFamily="50" charset="0"/>
                <a:cs typeface="Gotham Light" pitchFamily="50" charset="0"/>
              </a:rPr>
              <a:t> research profile. It means a number of works whose quality has been proven by numerous citations in the scientific literature.  </a:t>
            </a:r>
            <a:endParaRPr lang="pl-PL" altLang="en-US" sz="2800" dirty="0">
              <a:solidFill>
                <a:schemeClr val="tx1"/>
              </a:solidFill>
              <a:latin typeface="Gotham Light" pitchFamily="50" charset="0"/>
              <a:cs typeface="Gotham Light" pitchFamily="50" charset="0"/>
            </a:endParaRPr>
          </a:p>
          <a:p>
            <a:pPr eaLnBrk="1" hangingPunct="1">
              <a:buClrTx/>
              <a:buFontTx/>
              <a:buNone/>
            </a:pPr>
            <a:endParaRPr lang="pl-PL"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Graduates of the Faculty of Economics quickly find employment both in Poland and abroad. Comprehensively educated, they can look at the economic phenomena both from the microeconomic and macroeconomic perspectives. For these reasons they are well fit with the needs of the </a:t>
            </a:r>
            <a:r>
              <a:rPr lang="en-US" altLang="en-US" sz="2800" dirty="0" err="1">
                <a:solidFill>
                  <a:schemeClr val="tx1"/>
                </a:solidFill>
                <a:latin typeface="Gotham Light" pitchFamily="50" charset="0"/>
                <a:cs typeface="Gotham Light" pitchFamily="50" charset="0"/>
              </a:rPr>
              <a:t>labour</a:t>
            </a:r>
            <a:r>
              <a:rPr lang="en-US" altLang="en-US" sz="2800" dirty="0">
                <a:solidFill>
                  <a:schemeClr val="tx1"/>
                </a:solidFill>
                <a:latin typeface="Gotham Light" pitchFamily="50" charset="0"/>
                <a:cs typeface="Gotham Light" pitchFamily="50" charset="0"/>
              </a:rPr>
              <a:t> market, becoming managers in private companies as well as state and local administration.</a:t>
            </a:r>
          </a:p>
        </p:txBody>
      </p:sp>
      <p:pic>
        <p:nvPicPr>
          <p:cNvPr id="4" name="Obraz 3">
            <a:extLst>
              <a:ext uri="{FF2B5EF4-FFF2-40B4-BE49-F238E27FC236}">
                <a16:creationId xmlns:a16="http://schemas.microsoft.com/office/drawing/2014/main" id="{077F971B-FC00-60E2-BE28-761D4A1EB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92" y="2218606"/>
            <a:ext cx="6711262" cy="2118134"/>
          </a:xfrm>
          <a:prstGeom prst="rect">
            <a:avLst/>
          </a:prstGeom>
        </p:spPr>
      </p:pic>
    </p:spTree>
    <p:extLst>
      <p:ext uri="{BB962C8B-B14F-4D97-AF65-F5344CB8AC3E}">
        <p14:creationId xmlns:p14="http://schemas.microsoft.com/office/powerpoint/2010/main" val="1763688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4658FFD-90D3-8F0E-B29F-8F376DEB2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0160" y="6035030"/>
            <a:ext cx="5544616" cy="8302993"/>
          </a:xfrm>
          <a:prstGeom prst="rect">
            <a:avLst/>
          </a:prstGeom>
        </p:spPr>
      </p:pic>
      <p:pic>
        <p:nvPicPr>
          <p:cNvPr id="5" name="Obraz 4">
            <a:extLst>
              <a:ext uri="{FF2B5EF4-FFF2-40B4-BE49-F238E27FC236}">
                <a16:creationId xmlns:a16="http://schemas.microsoft.com/office/drawing/2014/main" id="{D6EBA070-CF0C-9535-499A-C7FD88D4A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4" y="0"/>
            <a:ext cx="12355962" cy="15272363"/>
          </a:xfrm>
          <a:prstGeom prst="rect">
            <a:avLst/>
          </a:prstGeom>
        </p:spPr>
      </p:pic>
      <p:sp>
        <p:nvSpPr>
          <p:cNvPr id="6" name="Rectangle 23">
            <a:extLst>
              <a:ext uri="{FF2B5EF4-FFF2-40B4-BE49-F238E27FC236}">
                <a16:creationId xmlns:a16="http://schemas.microsoft.com/office/drawing/2014/main" id="{C26742FC-CE40-75EE-344C-290F5F02EB9E}"/>
              </a:ext>
            </a:extLst>
          </p:cNvPr>
          <p:cNvSpPr>
            <a:spLocks noChangeArrowheads="1"/>
          </p:cNvSpPr>
          <p:nvPr/>
        </p:nvSpPr>
        <p:spPr bwMode="auto">
          <a:xfrm>
            <a:off x="14121408" y="4666878"/>
            <a:ext cx="11082459"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1pPr>
            <a:lvl2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2pPr>
            <a:lvl3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3pPr>
            <a:lvl4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4pPr>
            <a:lvl5pPr eaLnBrk="0" hangingPunc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823913" algn="l"/>
                <a:tab pos="1649413" algn="l"/>
                <a:tab pos="2474913" algn="l"/>
                <a:tab pos="3300413" algn="l"/>
                <a:tab pos="4125913" algn="l"/>
                <a:tab pos="4951413" algn="l"/>
                <a:tab pos="5776913" algn="l"/>
                <a:tab pos="6602413" algn="l"/>
                <a:tab pos="7427913" algn="l"/>
                <a:tab pos="8253413" algn="l"/>
                <a:tab pos="9078913" algn="l"/>
                <a:tab pos="9904413" algn="l"/>
                <a:tab pos="10729913" algn="l"/>
              </a:tabLst>
              <a:defRPr sz="2200">
                <a:solidFill>
                  <a:schemeClr val="bg1"/>
                </a:solidFill>
                <a:latin typeface="Open Sans Light" pitchFamily="34" charset="0"/>
                <a:ea typeface="ＭＳ Ｐゴシック" panose="020B0600070205080204" pitchFamily="34" charset="-128"/>
              </a:defRPr>
            </a:lvl9pPr>
          </a:lstStyle>
          <a:p>
            <a:pPr eaLnBrk="1" hangingPunct="1">
              <a:buClrTx/>
              <a:buFontTx/>
              <a:buNone/>
            </a:pPr>
            <a:r>
              <a:rPr lang="en-US" altLang="en-US" sz="2800" dirty="0">
                <a:solidFill>
                  <a:schemeClr val="tx1"/>
                </a:solidFill>
                <a:latin typeface="Gotham Light" pitchFamily="50" charset="0"/>
                <a:cs typeface="Gotham Light" pitchFamily="50" charset="0"/>
              </a:rPr>
              <a:t>The Faculty combines long-standing traditions with modern and creative education in a friendly environment. It cooperates with educational institutions all over the world. The Faculty has been highly evaluated by the Polish Accreditation Committee and the Ministry of Science and Higher Education. The Faculty has one of the best English </a:t>
            </a:r>
            <a:r>
              <a:rPr lang="en-GB" altLang="en-US" sz="2800" dirty="0">
                <a:solidFill>
                  <a:schemeClr val="tx1"/>
                </a:solidFill>
                <a:latin typeface="Gotham Light" pitchFamily="50" charset="0"/>
                <a:cs typeface="Gotham Light" pitchFamily="50" charset="0"/>
              </a:rPr>
              <a:t>P</a:t>
            </a:r>
            <a:r>
              <a:rPr lang="en-US" altLang="en-US" sz="2800" dirty="0" err="1">
                <a:solidFill>
                  <a:schemeClr val="tx1"/>
                </a:solidFill>
                <a:latin typeface="Gotham Light" pitchFamily="50" charset="0"/>
                <a:cs typeface="Gotham Light" pitchFamily="50" charset="0"/>
              </a:rPr>
              <a:t>hilology</a:t>
            </a:r>
            <a:r>
              <a:rPr lang="en-US" altLang="en-US" sz="2800" dirty="0">
                <a:solidFill>
                  <a:schemeClr val="tx1"/>
                </a:solidFill>
                <a:latin typeface="Gotham Light" pitchFamily="50" charset="0"/>
                <a:cs typeface="Gotham Light" pitchFamily="50" charset="0"/>
              </a:rPr>
              <a:t> programs in the country. </a:t>
            </a:r>
            <a:endParaRPr lang="pl-PL"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Almost fifty professors, hundred doctors, and lecturers provide students with the highest level of education. The Faculty’s priority is to prepare students for the needs of the </a:t>
            </a:r>
            <a:r>
              <a:rPr lang="en-US" altLang="en-US" sz="2800" dirty="0" err="1">
                <a:solidFill>
                  <a:schemeClr val="tx1"/>
                </a:solidFill>
                <a:latin typeface="Gotham Light" pitchFamily="50" charset="0"/>
                <a:cs typeface="Gotham Light" pitchFamily="50" charset="0"/>
              </a:rPr>
              <a:t>labour</a:t>
            </a:r>
            <a:r>
              <a:rPr lang="en-US" altLang="en-US" sz="2800" dirty="0">
                <a:solidFill>
                  <a:schemeClr val="tx1"/>
                </a:solidFill>
                <a:latin typeface="Gotham Light" pitchFamily="50" charset="0"/>
                <a:cs typeface="Gotham Light" pitchFamily="50" charset="0"/>
              </a:rPr>
              <a:t> market. </a:t>
            </a:r>
            <a:endParaRPr lang="pl-PL" altLang="en-US" sz="2800" dirty="0">
              <a:solidFill>
                <a:schemeClr val="tx1"/>
              </a:solidFill>
              <a:latin typeface="Gotham Light" pitchFamily="50" charset="0"/>
              <a:cs typeface="Gotham Light" pitchFamily="50" charset="0"/>
            </a:endParaRPr>
          </a:p>
          <a:p>
            <a:pPr eaLnBrk="1" hangingPunct="1">
              <a:buClrTx/>
              <a:buFontTx/>
              <a:buNone/>
            </a:pPr>
            <a:r>
              <a:rPr lang="en-US" altLang="en-US" sz="2800" dirty="0">
                <a:solidFill>
                  <a:schemeClr val="tx1"/>
                </a:solidFill>
                <a:latin typeface="Gotham Light" pitchFamily="50" charset="0"/>
                <a:cs typeface="Gotham Light" pitchFamily="50" charset="0"/>
              </a:rPr>
              <a:t>To this end, the Faculty cooperates with other educational institutions, local government bodies, and social-cultural </a:t>
            </a:r>
            <a:r>
              <a:rPr lang="en-US" altLang="en-US" sz="2800" dirty="0" err="1">
                <a:solidFill>
                  <a:schemeClr val="tx1"/>
                </a:solidFill>
                <a:latin typeface="Gotham Light" pitchFamily="50" charset="0"/>
                <a:cs typeface="Gotham Light" pitchFamily="50" charset="0"/>
              </a:rPr>
              <a:t>organisations</a:t>
            </a:r>
            <a:r>
              <a:rPr lang="en-US" altLang="en-US" sz="2800" dirty="0">
                <a:solidFill>
                  <a:schemeClr val="tx1"/>
                </a:solidFill>
                <a:latin typeface="Gotham Light" pitchFamily="50" charset="0"/>
                <a:cs typeface="Gotham Light" pitchFamily="50" charset="0"/>
              </a:rPr>
              <a:t>. Students of the faculty benefit from local and international cooperation, as it allows them to do so needed internships. It all contributes to the fact that graduates of the Faculty of Philology are professionals of great value to future employers. </a:t>
            </a:r>
          </a:p>
        </p:txBody>
      </p:sp>
      <p:pic>
        <p:nvPicPr>
          <p:cNvPr id="7" name="Obraz 6">
            <a:extLst>
              <a:ext uri="{FF2B5EF4-FFF2-40B4-BE49-F238E27FC236}">
                <a16:creationId xmlns:a16="http://schemas.microsoft.com/office/drawing/2014/main" id="{94D8FCEC-D659-4683-7740-B141F975E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9360" y="1715644"/>
            <a:ext cx="7095592" cy="2267158"/>
          </a:xfrm>
          <a:prstGeom prst="rect">
            <a:avLst/>
          </a:prstGeom>
        </p:spPr>
      </p:pic>
    </p:spTree>
    <p:extLst>
      <p:ext uri="{BB962C8B-B14F-4D97-AF65-F5344CB8AC3E}">
        <p14:creationId xmlns:p14="http://schemas.microsoft.com/office/powerpoint/2010/main" val="2972261120"/>
      </p:ext>
    </p:extLst>
  </p:cSld>
  <p:clrMapOvr>
    <a:masterClrMapping/>
  </p:clrMapOvr>
  <p:transition spd="slow">
    <p:push dir="r"/>
  </p:transition>
</p:sld>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Open Sans Light"/>
        <a:ea typeface="ＭＳ Ｐゴシック"/>
        <a:cs typeface=""/>
      </a:majorFont>
      <a:minorFont>
        <a:latin typeface="Open Sans Light"/>
        <a:ea typeface="ＭＳ Ｐゴシック"/>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200" b="0" i="0" u="none" strike="noStrike" cap="none" normalizeH="0" baseline="0" smtClean="0">
            <a:ln>
              <a:noFill/>
            </a:ln>
            <a:solidFill>
              <a:schemeClr val="bg1"/>
            </a:solidFill>
            <a:effectLst/>
            <a:latin typeface="Open Sans Light" charset="0"/>
            <a:ea typeface="ＭＳ Ｐゴシック" charset="-128"/>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21415</TotalTime>
  <Words>3294</Words>
  <Application>Microsoft Office PowerPoint</Application>
  <PresentationFormat>Niestandardowy</PresentationFormat>
  <Paragraphs>231</Paragraphs>
  <Slides>30</Slides>
  <Notes>16</Notes>
  <HiddenSlides>0</HiddenSlides>
  <MMClips>0</MMClips>
  <ScaleCrop>false</ScaleCrop>
  <HeadingPairs>
    <vt:vector size="6" baseType="variant">
      <vt:variant>
        <vt:lpstr>Używane czcionki</vt:lpstr>
      </vt:variant>
      <vt:variant>
        <vt:i4>17</vt:i4>
      </vt:variant>
      <vt:variant>
        <vt:lpstr>Motyw</vt:lpstr>
      </vt:variant>
      <vt:variant>
        <vt:i4>12</vt:i4>
      </vt:variant>
      <vt:variant>
        <vt:lpstr>Tytuły slajdów</vt:lpstr>
      </vt:variant>
      <vt:variant>
        <vt:i4>30</vt:i4>
      </vt:variant>
    </vt:vector>
  </HeadingPairs>
  <TitlesOfParts>
    <vt:vector size="59" baseType="lpstr">
      <vt:lpstr>Montserrat SemiBold</vt:lpstr>
      <vt:lpstr>et-line</vt:lpstr>
      <vt:lpstr>Calibri Light</vt:lpstr>
      <vt:lpstr>Gotham Light</vt:lpstr>
      <vt:lpstr>Open Sans Semibold</vt:lpstr>
      <vt:lpstr>Gotham Black</vt:lpstr>
      <vt:lpstr>Gotham Book</vt:lpstr>
      <vt:lpstr>Gotham Thin</vt:lpstr>
      <vt:lpstr>Gotham Bold</vt:lpstr>
      <vt:lpstr>Gotham Extra Light</vt:lpstr>
      <vt:lpstr>Montserrat Light</vt:lpstr>
      <vt:lpstr>Open Sans Light</vt:lpstr>
      <vt:lpstr>Calibri</vt:lpstr>
      <vt:lpstr>Arial</vt:lpstr>
      <vt:lpstr>Times New Roman</vt:lpstr>
      <vt:lpstr>Roboto Light</vt:lpstr>
      <vt:lpstr>Open Sans</vt:lpstr>
      <vt:lpstr>Motyw pakietu Office</vt:lpstr>
      <vt:lpstr>2_Motyw pakietu Office</vt:lpstr>
      <vt:lpstr>3_Motyw pakietu Office</vt:lpstr>
      <vt:lpstr>4_Motyw pakietu Office</vt:lpstr>
      <vt:lpstr>6_Motyw pakietu Office</vt:lpstr>
      <vt:lpstr>7_Motyw pakietu Office</vt:lpstr>
      <vt:lpstr>8_Motyw pakietu Office</vt:lpstr>
      <vt:lpstr>9_Motyw pakietu Office</vt:lpstr>
      <vt:lpstr>10_Motyw pakietu Office</vt:lpstr>
      <vt:lpstr>11_Motyw pakietu Office</vt:lpstr>
      <vt:lpstr>12_Motyw pakietu Office</vt:lpstr>
      <vt:lpstr>1_Motyw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Mateusz Golomb</dc:creator>
  <cp:lastModifiedBy>Mateusz Golomb</cp:lastModifiedBy>
  <cp:revision>125</cp:revision>
  <cp:lastPrinted>1601-01-01T00:00:00Z</cp:lastPrinted>
  <dcterms:created xsi:type="dcterms:W3CDTF">1601-01-01T00:00:00Z</dcterms:created>
  <dcterms:modified xsi:type="dcterms:W3CDTF">2025-04-01T12:55:43Z</dcterms:modified>
</cp:coreProperties>
</file>